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8" r:id="rId2"/>
    <p:sldId id="303" r:id="rId3"/>
    <p:sldId id="257" r:id="rId4"/>
    <p:sldId id="274" r:id="rId5"/>
    <p:sldId id="275" r:id="rId6"/>
    <p:sldId id="276" r:id="rId7"/>
    <p:sldId id="279" r:id="rId8"/>
    <p:sldId id="283" r:id="rId9"/>
    <p:sldId id="284" r:id="rId10"/>
    <p:sldId id="285" r:id="rId11"/>
    <p:sldId id="286" r:id="rId12"/>
    <p:sldId id="287" r:id="rId13"/>
    <p:sldId id="281" r:id="rId14"/>
    <p:sldId id="288" r:id="rId15"/>
    <p:sldId id="289" r:id="rId16"/>
    <p:sldId id="290" r:id="rId17"/>
    <p:sldId id="291" r:id="rId18"/>
    <p:sldId id="292" r:id="rId19"/>
    <p:sldId id="280" r:id="rId20"/>
    <p:sldId id="293" r:id="rId21"/>
    <p:sldId id="294" r:id="rId22"/>
    <p:sldId id="295" r:id="rId23"/>
    <p:sldId id="296" r:id="rId24"/>
    <p:sldId id="297" r:id="rId25"/>
    <p:sldId id="278" r:id="rId26"/>
    <p:sldId id="298" r:id="rId27"/>
    <p:sldId id="299" r:id="rId28"/>
    <p:sldId id="300" r:id="rId29"/>
    <p:sldId id="301" r:id="rId30"/>
    <p:sldId id="302" r:id="rId31"/>
    <p:sldId id="282" r:id="rId32"/>
    <p:sldId id="277" r:id="rId33"/>
    <p:sldId id="261" r:id="rId34"/>
    <p:sldId id="267" r:id="rId35"/>
    <p:sldId id="269" r:id="rId36"/>
    <p:sldId id="270" r:id="rId37"/>
    <p:sldId id="27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E51"/>
    <a:srgbClr val="00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6"/>
    <p:restoredTop sz="94607"/>
  </p:normalViewPr>
  <p:slideViewPr>
    <p:cSldViewPr snapToGrid="0" snapToObjects="1" showGuides="1">
      <p:cViewPr varScale="1">
        <p:scale>
          <a:sx n="77" d="100"/>
          <a:sy n="77" d="100"/>
        </p:scale>
        <p:origin x="9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4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en-US" sz="2400" b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Analysis</a:t>
            </a:r>
            <a:endParaRPr lang="en-US" sz="2400" b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38530816178098221"/>
          <c:y val="2.5400691351395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6-3B46-BD5F-CEBF4EAFF1F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6-3B46-BD5F-CEBF4EAFF1F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6-3B46-BD5F-CEBF4EAFF1F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76-3B46-BD5F-CEBF4EAFF1F1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6-3B46-BD5F-CEBF4EAFF1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pattFill prst="dkUpDiag">
              <a:fgClr>
                <a:srgbClr val="00A2D5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76-3B46-BD5F-CEBF4EAFF1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pattFill prst="pct75">
              <a:fgClr>
                <a:srgbClr val="F06E5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376-3B46-BD5F-CEBF4EAFF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412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18688928944124"/>
          <c:y val="0.91740905551153096"/>
          <c:w val="0.60624004007451404"/>
          <c:h val="6.7945372505546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62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4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en-US" sz="2400" b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Analysis</a:t>
            </a:r>
            <a:endParaRPr lang="en-US" sz="2400" b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38530816178098221"/>
          <c:y val="2.5400691351395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6-3B46-BD5F-CEBF4EAFF1F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6-3B46-BD5F-CEBF4EAFF1F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6-3B46-BD5F-CEBF4EAFF1F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76-3B46-BD5F-CEBF4EAFF1F1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6-3B46-BD5F-CEBF4EAFF1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pattFill prst="dkUpDiag">
              <a:fgClr>
                <a:srgbClr val="00A2D5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76-3B46-BD5F-CEBF4EAFF1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pattFill prst="pct75">
              <a:fgClr>
                <a:srgbClr val="F06E5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376-3B46-BD5F-CEBF4EAFF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412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18688928944124"/>
          <c:y val="0.91740905551153096"/>
          <c:w val="0.60624004007451404"/>
          <c:h val="6.7945372505546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62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4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en-US" sz="2400" b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Analysis</a:t>
            </a:r>
            <a:endParaRPr lang="en-US" sz="2400" b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38530816178098221"/>
          <c:y val="2.5400691351395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6-3B46-BD5F-CEBF4EAFF1F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6-3B46-BD5F-CEBF4EAFF1F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6-3B46-BD5F-CEBF4EAFF1F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76-3B46-BD5F-CEBF4EAFF1F1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6-3B46-BD5F-CEBF4EAFF1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pattFill prst="dkUpDiag">
              <a:fgClr>
                <a:srgbClr val="00A2D5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76-3B46-BD5F-CEBF4EAFF1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pattFill prst="pct75">
              <a:fgClr>
                <a:srgbClr val="F06E5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376-3B46-BD5F-CEBF4EAFF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412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18688928944124"/>
          <c:y val="0.91740905551153096"/>
          <c:w val="0.60624004007451404"/>
          <c:h val="6.7945372505546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62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4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en-US" sz="2400" b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Analysis</a:t>
            </a:r>
            <a:endParaRPr lang="en-US" sz="2400" b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38530816178098221"/>
          <c:y val="2.5400691351395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6-3B46-BD5F-CEBF4EAFF1F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6-3B46-BD5F-CEBF4EAFF1F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6-3B46-BD5F-CEBF4EAFF1F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76-3B46-BD5F-CEBF4EAFF1F1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6-3B46-BD5F-CEBF4EAFF1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pattFill prst="dkUpDiag">
              <a:fgClr>
                <a:srgbClr val="00A2D5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76-3B46-BD5F-CEBF4EAFF1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pattFill prst="pct75">
              <a:fgClr>
                <a:srgbClr val="F06E5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376-3B46-BD5F-CEBF4EAFF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412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18688928944124"/>
          <c:y val="0.91740905551153096"/>
          <c:w val="0.60624004007451404"/>
          <c:h val="6.7945372505546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62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4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en-US" sz="2400" b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Analysis</a:t>
            </a:r>
            <a:endParaRPr lang="en-US" sz="2400" b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38530816178098221"/>
          <c:y val="2.5400691351395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6-3B46-BD5F-CEBF4EAFF1F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6-3B46-BD5F-CEBF4EAFF1F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6-3B46-BD5F-CEBF4EAFF1F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76-3B46-BD5F-CEBF4EAFF1F1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6-3B46-BD5F-CEBF4EAFF1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pattFill prst="dkUpDiag">
              <a:fgClr>
                <a:srgbClr val="00A2D5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76-3B46-BD5F-CEBF4EAFF1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pattFill prst="pct75">
              <a:fgClr>
                <a:srgbClr val="F06E5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376-3B46-BD5F-CEBF4EAFF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412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18688928944124"/>
          <c:y val="0.91740905551153096"/>
          <c:w val="0.60624004007451404"/>
          <c:h val="6.7945372505546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62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0239D73C-AF14-7643-8BC7-209F4FB10DDF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968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114631" y="934720"/>
            <a:ext cx="7077369" cy="30646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114631" y="3998296"/>
            <a:ext cx="360252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8701089" y="3998296"/>
            <a:ext cx="349091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F90DAFF-101D-E948-A7EE-D57686CEB2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C2F5B-0BEC-1B48-AF19-F70CBF88DD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968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7B782143-2792-E14B-AE51-0FFA9028EB8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161935" y="1976285"/>
            <a:ext cx="6325152" cy="39673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  <a:p>
            <a:r>
              <a:rPr lang="en-US" dirty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FBFC18-7AE9-1C44-9039-61F804A6140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9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2752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951472" cy="3968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420E5-CF10-E744-8836-DA131F3DFE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6951472" cy="3968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51F46-BA21-2546-AE85-93B56EC061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1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928" y="2185416"/>
            <a:ext cx="4500372" cy="39486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2185416"/>
            <a:ext cx="4498848" cy="39502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A3F1F-FF47-0844-82BA-F475FCD0AA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6928" y="2185416"/>
            <a:ext cx="5138928" cy="393192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2593340"/>
            <a:ext cx="5140515" cy="353574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85416"/>
            <a:ext cx="5138928" cy="39498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0800"/>
            <a:ext cx="5138928" cy="353872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A91F9-8796-3D42-B75E-9C7F7D9B73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2EBF7-C6C5-4541-B47E-7FB413A3DF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13847-6053-FF4A-A422-D886A866F5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EF38F-8DF7-3941-B22C-502232E4CB0B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098566" y="927100"/>
            <a:ext cx="7093434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968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C17C1-D75E-7F4A-895D-15D9E2D1D3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/>
          <a:lstStyle/>
          <a:p>
            <a:fld id="{EB53C135-CEC6-A548-8917-8F7FEB823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0" r:id="rId3"/>
    <p:sldLayoutId id="2147483664" r:id="rId4"/>
    <p:sldLayoutId id="2147483652" r:id="rId5"/>
    <p:sldLayoutId id="2147483653" r:id="rId6"/>
    <p:sldLayoutId id="2147483654" r:id="rId7"/>
    <p:sldLayoutId id="2147483655" r:id="rId8"/>
    <p:sldLayoutId id="2147483665" r:id="rId9"/>
    <p:sldLayoutId id="2147483666" r:id="rId10"/>
    <p:sldLayoutId id="2147483660" r:id="rId11"/>
    <p:sldLayoutId id="214748366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30000"/>
        </a:lnSpc>
        <a:spcBef>
          <a:spcPts val="600"/>
        </a:spcBef>
        <a:buClr>
          <a:schemeClr val="tx2"/>
        </a:buClr>
        <a:buSzPct val="120000"/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uffalo.edu/brand/creative/color/color-palette.html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-topic">
            <a:extLst>
              <a:ext uri="{FF2B5EF4-FFF2-40B4-BE49-F238E27FC236}">
                <a16:creationId xmlns:a16="http://schemas.microsoft.com/office/drawing/2014/main" id="{B0882130-6200-324C-8A79-B506D3428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139" y="1589359"/>
            <a:ext cx="8644295" cy="23876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8000" dirty="0"/>
              <a:t>Title / Divider slide</a:t>
            </a:r>
          </a:p>
        </p:txBody>
      </p:sp>
      <p:sp>
        <p:nvSpPr>
          <p:cNvPr id="5" name="Section Divider Title">
            <a:extLst>
              <a:ext uri="{FF2B5EF4-FFF2-40B4-BE49-F238E27FC236}">
                <a16:creationId xmlns:a16="http://schemas.microsoft.com/office/drawing/2014/main" id="{F57E7746-DDC4-614A-A7D1-B72950AB5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362" y="3970337"/>
            <a:ext cx="6638544" cy="221297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6518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3AC14BE6-0C46-714B-B7A3-48A9E49B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929"/>
            <a:ext cx="4248912" cy="978729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PHOTO</a:t>
            </a:r>
            <a:endParaRPr lang="en-US" sz="3200" dirty="0"/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4229366B-9DFE-0244-A864-A3ECC889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</a:t>
            </a:r>
          </a:p>
        </p:txBody>
      </p:sp>
      <p:sp>
        <p:nvSpPr>
          <p:cNvPr id="13" name="Picture" descr="Image Placeholder">
            <a:extLst>
              <a:ext uri="{FF2B5EF4-FFF2-40B4-BE49-F238E27FC236}">
                <a16:creationId xmlns:a16="http://schemas.microsoft.com/office/drawing/2014/main" id="{2F7EAA57-DE56-CA46-BAA1-5C2C5EAB102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098566" y="12698"/>
            <a:ext cx="7093434" cy="5695771"/>
          </a:xfrm>
        </p:spPr>
      </p:sp>
      <p:sp>
        <p:nvSpPr>
          <p:cNvPr id="14" name="Slide Note">
            <a:extLst>
              <a:ext uri="{FF2B5EF4-FFF2-40B4-BE49-F238E27FC236}">
                <a16:creationId xmlns:a16="http://schemas.microsoft.com/office/drawing/2014/main" id="{767C01DD-707F-4742-B0A0-9274A977492A}"/>
              </a:ext>
            </a:extLst>
          </p:cNvPr>
          <p:cNvSpPr txBox="1"/>
          <p:nvPr/>
        </p:nvSpPr>
        <p:spPr>
          <a:xfrm>
            <a:off x="2974505" y="4527837"/>
            <a:ext cx="219439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Neque in dignissim, and quet nis et umis varius.</a:t>
            </a:r>
          </a:p>
        </p:txBody>
      </p:sp>
      <p:sp>
        <p:nvSpPr>
          <p:cNvPr id="15" name="Arrow" descr="Dashed Arrow">
            <a:extLst>
              <a:ext uri="{FF2B5EF4-FFF2-40B4-BE49-F238E27FC236}">
                <a16:creationId xmlns:a16="http://schemas.microsoft.com/office/drawing/2014/main" id="{E4E363DF-78BF-7047-827C-B91CD97363E6}"/>
              </a:ext>
            </a:extLst>
          </p:cNvPr>
          <p:cNvSpPr/>
          <p:nvPr/>
        </p:nvSpPr>
        <p:spPr>
          <a:xfrm rot="14218706" flipV="1">
            <a:off x="3979434" y="3451639"/>
            <a:ext cx="1399130" cy="1664208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tx2"/>
            </a:solidFill>
            <a:prstDash val="dash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66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AADA-D295-624A-8C1F-F3C9B39B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585214"/>
            <a:ext cx="10515600" cy="590931"/>
          </a:xfrm>
        </p:spPr>
        <p:txBody>
          <a:bodyPr/>
          <a:lstStyle/>
          <a:p>
            <a:r>
              <a:rPr lang="en-US" dirty="0"/>
              <a:t>Full-width Photo</a:t>
            </a:r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C454450-0962-AF4D-BD01-FB52EFFC8F1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7927"/>
            <a:ext cx="12192000" cy="5699495"/>
          </a:xfrm>
        </p:spPr>
      </p:sp>
      <p:sp>
        <p:nvSpPr>
          <p:cNvPr id="5" name="Slide Note">
            <a:extLst>
              <a:ext uri="{FF2B5EF4-FFF2-40B4-BE49-F238E27FC236}">
                <a16:creationId xmlns:a16="http://schemas.microsoft.com/office/drawing/2014/main" id="{3A6341F7-DDD7-6E44-B0B3-715CF7D16CB5}"/>
              </a:ext>
            </a:extLst>
          </p:cNvPr>
          <p:cNvSpPr txBox="1"/>
          <p:nvPr/>
        </p:nvSpPr>
        <p:spPr>
          <a:xfrm>
            <a:off x="8659906" y="4625165"/>
            <a:ext cx="32452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Remember to update slide title behind full-width image to fulfill accessibility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1924316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CD8FCB22-2DC7-E144-8B90-49F436AB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375"/>
            <a:ext cx="4595622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GRAPH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6009897C-A3BC-2848-B684-A4F3D9EAC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4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magna vulputate.</a:t>
            </a:r>
          </a:p>
          <a:p>
            <a:r>
              <a:rPr lang="en-US" dirty="0"/>
              <a:t>Lorem ipsum dolor sit amet</a:t>
            </a:r>
          </a:p>
          <a:p>
            <a:r>
              <a:rPr lang="en-US" dirty="0"/>
              <a:t>consectetur adipiscing elit</a:t>
            </a:r>
          </a:p>
          <a:p>
            <a:r>
              <a:rPr lang="en-US" dirty="0"/>
              <a:t>Quisque ac orci in turpis</a:t>
            </a:r>
          </a:p>
          <a:p>
            <a:r>
              <a:rPr lang="en-US" dirty="0"/>
              <a:t>Donec vitae justo consectetur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6B0A2837-0078-2944-BE87-47D25AA35388}"/>
              </a:ext>
            </a:extLst>
          </p:cNvPr>
          <p:cNvGraphicFramePr>
            <a:graphicFrameLocks noGrp="1"/>
          </p:cNvGraphicFramePr>
          <p:nvPr>
            <p:ph type="chart" sz="quarter" idx="16"/>
          </p:nvPr>
        </p:nvGraphicFramePr>
        <p:xfrm>
          <a:off x="5162550" y="1323288"/>
          <a:ext cx="632460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4299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98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6EFFE0B3-6566-3F48-9291-A6A8E30E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7" y="1450511"/>
            <a:ext cx="9752730" cy="535531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8000" b="1" cap="all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AND CONTENT SLIDE</a:t>
            </a:r>
          </a:p>
        </p:txBody>
      </p:sp>
      <p:sp>
        <p:nvSpPr>
          <p:cNvPr id="5" name="Slide Text">
            <a:extLst>
              <a:ext uri="{FF2B5EF4-FFF2-40B4-BE49-F238E27FC236}">
                <a16:creationId xmlns:a16="http://schemas.microsoft.com/office/drawing/2014/main" id="{C69252C7-A6C4-2849-AD0F-63A6BD9AF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3400262"/>
            <a:ext cx="6951472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 Quisque varius libero placerat erat lobortis congue. Integer a arcu vel ante bibendum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1BF1896A-D41E-C54C-94AA-C54F93C10A0E}"/>
              </a:ext>
            </a:extLst>
          </p:cNvPr>
          <p:cNvSpPr txBox="1">
            <a:spLocks/>
          </p:cNvSpPr>
          <p:nvPr/>
        </p:nvSpPr>
        <p:spPr>
          <a:xfrm>
            <a:off x="562570" y="688512"/>
            <a:ext cx="10410229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UB </a:t>
            </a:r>
            <a:r>
              <a:rPr lang="en-US" sz="2600" cap="all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2600" b="1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YOURSELF</a:t>
            </a:r>
          </a:p>
        </p:txBody>
      </p:sp>
    </p:spTree>
    <p:extLst>
      <p:ext uri="{BB962C8B-B14F-4D97-AF65-F5344CB8AC3E}">
        <p14:creationId xmlns:p14="http://schemas.microsoft.com/office/powerpoint/2010/main" val="35373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Title">
            <a:extLst>
              <a:ext uri="{FF2B5EF4-FFF2-40B4-BE49-F238E27FC236}">
                <a16:creationId xmlns:a16="http://schemas.microsoft.com/office/drawing/2014/main" id="{A5A6BD9C-352C-594C-84C3-B534C6BE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32047"/>
            <a:ext cx="10515600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DOUBLE COLUMN </a:t>
            </a:r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</a:p>
        </p:txBody>
      </p:sp>
      <p:sp>
        <p:nvSpPr>
          <p:cNvPr id="13" name="Compare Section">
            <a:extLst>
              <a:ext uri="{FF2B5EF4-FFF2-40B4-BE49-F238E27FC236}">
                <a16:creationId xmlns:a16="http://schemas.microsoft.com/office/drawing/2014/main" id="{384880BB-377B-F24A-A7CA-B308CACEC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8" y="1362447"/>
            <a:ext cx="5138928" cy="393192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1</a:t>
            </a:r>
          </a:p>
        </p:txBody>
      </p:sp>
      <p:sp>
        <p:nvSpPr>
          <p:cNvPr id="14" name="Compare Section - Text">
            <a:extLst>
              <a:ext uri="{FF2B5EF4-FFF2-40B4-BE49-F238E27FC236}">
                <a16:creationId xmlns:a16="http://schemas.microsoft.com/office/drawing/2014/main" id="{48B0953F-74D7-0140-8C86-93FC4F66A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1770371"/>
            <a:ext cx="5140515" cy="353574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</p:txBody>
      </p:sp>
      <p:sp>
        <p:nvSpPr>
          <p:cNvPr id="15" name="Contrast Section">
            <a:extLst>
              <a:ext uri="{FF2B5EF4-FFF2-40B4-BE49-F238E27FC236}">
                <a16:creationId xmlns:a16="http://schemas.microsoft.com/office/drawing/2014/main" id="{E0F9A328-ECA9-CC4E-B0A6-FA23EEE99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447"/>
            <a:ext cx="5138928" cy="379078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2</a:t>
            </a:r>
          </a:p>
        </p:txBody>
      </p:sp>
      <p:sp>
        <p:nvSpPr>
          <p:cNvPr id="16" name="Contrast Section - Text">
            <a:extLst>
              <a:ext uri="{FF2B5EF4-FFF2-40B4-BE49-F238E27FC236}">
                <a16:creationId xmlns:a16="http://schemas.microsoft.com/office/drawing/2014/main" id="{2EBC524D-C050-3F4A-88E2-E7EBEEE90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7831"/>
            <a:ext cx="5138928" cy="353872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6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3AC14BE6-0C46-714B-B7A3-48A9E49B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929"/>
            <a:ext cx="4248912" cy="978729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PHOTO</a:t>
            </a:r>
            <a:endParaRPr lang="en-US" sz="3200" dirty="0"/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4229366B-9DFE-0244-A864-A3ECC889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</a:t>
            </a:r>
          </a:p>
        </p:txBody>
      </p:sp>
      <p:sp>
        <p:nvSpPr>
          <p:cNvPr id="13" name="Picture" descr="Image Placeholder">
            <a:extLst>
              <a:ext uri="{FF2B5EF4-FFF2-40B4-BE49-F238E27FC236}">
                <a16:creationId xmlns:a16="http://schemas.microsoft.com/office/drawing/2014/main" id="{2F7EAA57-DE56-CA46-BAA1-5C2C5EAB102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098566" y="12698"/>
            <a:ext cx="7093434" cy="5695771"/>
          </a:xfrm>
        </p:spPr>
      </p:sp>
      <p:sp>
        <p:nvSpPr>
          <p:cNvPr id="14" name="Slide Note">
            <a:extLst>
              <a:ext uri="{FF2B5EF4-FFF2-40B4-BE49-F238E27FC236}">
                <a16:creationId xmlns:a16="http://schemas.microsoft.com/office/drawing/2014/main" id="{767C01DD-707F-4742-B0A0-9274A977492A}"/>
              </a:ext>
            </a:extLst>
          </p:cNvPr>
          <p:cNvSpPr txBox="1"/>
          <p:nvPr/>
        </p:nvSpPr>
        <p:spPr>
          <a:xfrm>
            <a:off x="2974505" y="4527837"/>
            <a:ext cx="219439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Neque in dignissim, and quet nis et umis varius.</a:t>
            </a:r>
          </a:p>
        </p:txBody>
      </p:sp>
      <p:sp>
        <p:nvSpPr>
          <p:cNvPr id="15" name="Arrow" descr="Dashed Arrow">
            <a:extLst>
              <a:ext uri="{FF2B5EF4-FFF2-40B4-BE49-F238E27FC236}">
                <a16:creationId xmlns:a16="http://schemas.microsoft.com/office/drawing/2014/main" id="{E4E363DF-78BF-7047-827C-B91CD97363E6}"/>
              </a:ext>
            </a:extLst>
          </p:cNvPr>
          <p:cNvSpPr/>
          <p:nvPr/>
        </p:nvSpPr>
        <p:spPr>
          <a:xfrm rot="14218706" flipV="1">
            <a:off x="3979434" y="3451639"/>
            <a:ext cx="1399130" cy="1664208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tx2"/>
            </a:solidFill>
            <a:prstDash val="dash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49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AADA-D295-624A-8C1F-F3C9B39B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585214"/>
            <a:ext cx="10515600" cy="590931"/>
          </a:xfrm>
        </p:spPr>
        <p:txBody>
          <a:bodyPr/>
          <a:lstStyle/>
          <a:p>
            <a:r>
              <a:rPr lang="en-US" dirty="0"/>
              <a:t>Full-width Photo</a:t>
            </a:r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C454450-0962-AF4D-BD01-FB52EFFC8F1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7927"/>
            <a:ext cx="12192000" cy="5699495"/>
          </a:xfrm>
        </p:spPr>
      </p:sp>
      <p:sp>
        <p:nvSpPr>
          <p:cNvPr id="5" name="Slide Note">
            <a:extLst>
              <a:ext uri="{FF2B5EF4-FFF2-40B4-BE49-F238E27FC236}">
                <a16:creationId xmlns:a16="http://schemas.microsoft.com/office/drawing/2014/main" id="{3A6341F7-DDD7-6E44-B0B3-715CF7D16CB5}"/>
              </a:ext>
            </a:extLst>
          </p:cNvPr>
          <p:cNvSpPr txBox="1"/>
          <p:nvPr/>
        </p:nvSpPr>
        <p:spPr>
          <a:xfrm>
            <a:off x="8659906" y="4625165"/>
            <a:ext cx="32452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Remember to update slide title behind full-width image to fulfill accessibility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3354831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CD8FCB22-2DC7-E144-8B90-49F436AB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375"/>
            <a:ext cx="4595622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GRAPH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6009897C-A3BC-2848-B684-A4F3D9EAC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4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magna vulputate.</a:t>
            </a:r>
          </a:p>
          <a:p>
            <a:r>
              <a:rPr lang="en-US" dirty="0"/>
              <a:t>Lorem ipsum dolor sit amet</a:t>
            </a:r>
          </a:p>
          <a:p>
            <a:r>
              <a:rPr lang="en-US" dirty="0"/>
              <a:t>consectetur adipiscing elit</a:t>
            </a:r>
          </a:p>
          <a:p>
            <a:r>
              <a:rPr lang="en-US" dirty="0"/>
              <a:t>Quisque ac orci in turpis</a:t>
            </a:r>
          </a:p>
          <a:p>
            <a:r>
              <a:rPr lang="en-US" dirty="0"/>
              <a:t>Donec vitae justo consectetur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6B0A2837-0078-2944-BE87-47D25AA35388}"/>
              </a:ext>
            </a:extLst>
          </p:cNvPr>
          <p:cNvGraphicFramePr>
            <a:graphicFrameLocks noGrp="1"/>
          </p:cNvGraphicFramePr>
          <p:nvPr>
            <p:ph type="chart" sz="quarter" idx="16"/>
          </p:nvPr>
        </p:nvGraphicFramePr>
        <p:xfrm>
          <a:off x="5162550" y="1323288"/>
          <a:ext cx="632460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121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57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-topic">
            <a:extLst>
              <a:ext uri="{FF2B5EF4-FFF2-40B4-BE49-F238E27FC236}">
                <a16:creationId xmlns:a16="http://schemas.microsoft.com/office/drawing/2014/main" id="{B0882130-6200-324C-8A79-B506D3428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139" y="1589359"/>
            <a:ext cx="8644295" cy="23876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8000" dirty="0"/>
              <a:t>Title / Divider slide</a:t>
            </a:r>
          </a:p>
        </p:txBody>
      </p:sp>
      <p:sp>
        <p:nvSpPr>
          <p:cNvPr id="5" name="Section Divider Title">
            <a:extLst>
              <a:ext uri="{FF2B5EF4-FFF2-40B4-BE49-F238E27FC236}">
                <a16:creationId xmlns:a16="http://schemas.microsoft.com/office/drawing/2014/main" id="{F57E7746-DDC4-614A-A7D1-B72950AB5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362" y="3970337"/>
            <a:ext cx="6638544" cy="221297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525143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6EFFE0B3-6566-3F48-9291-A6A8E30E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7" y="1450511"/>
            <a:ext cx="9752730" cy="535531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8000" b="1" cap="all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AND CONTENT SLIDE</a:t>
            </a:r>
          </a:p>
        </p:txBody>
      </p:sp>
      <p:sp>
        <p:nvSpPr>
          <p:cNvPr id="5" name="Slide Text">
            <a:extLst>
              <a:ext uri="{FF2B5EF4-FFF2-40B4-BE49-F238E27FC236}">
                <a16:creationId xmlns:a16="http://schemas.microsoft.com/office/drawing/2014/main" id="{C69252C7-A6C4-2849-AD0F-63A6BD9AF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3400262"/>
            <a:ext cx="6951472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 Quisque varius libero placerat erat lobortis congue. Integer a arcu vel ante bibendum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1BF1896A-D41E-C54C-94AA-C54F93C10A0E}"/>
              </a:ext>
            </a:extLst>
          </p:cNvPr>
          <p:cNvSpPr txBox="1">
            <a:spLocks/>
          </p:cNvSpPr>
          <p:nvPr/>
        </p:nvSpPr>
        <p:spPr>
          <a:xfrm>
            <a:off x="562570" y="688512"/>
            <a:ext cx="10410229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UB </a:t>
            </a:r>
            <a:r>
              <a:rPr lang="en-US" sz="2600" cap="all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2600" b="1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YOURSELF</a:t>
            </a:r>
          </a:p>
        </p:txBody>
      </p:sp>
    </p:spTree>
    <p:extLst>
      <p:ext uri="{BB962C8B-B14F-4D97-AF65-F5344CB8AC3E}">
        <p14:creationId xmlns:p14="http://schemas.microsoft.com/office/powerpoint/2010/main" val="2830468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Title">
            <a:extLst>
              <a:ext uri="{FF2B5EF4-FFF2-40B4-BE49-F238E27FC236}">
                <a16:creationId xmlns:a16="http://schemas.microsoft.com/office/drawing/2014/main" id="{A5A6BD9C-352C-594C-84C3-B534C6BE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32047"/>
            <a:ext cx="10515600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DOUBLE COLUMN </a:t>
            </a:r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</a:p>
        </p:txBody>
      </p:sp>
      <p:sp>
        <p:nvSpPr>
          <p:cNvPr id="13" name="Compare Section">
            <a:extLst>
              <a:ext uri="{FF2B5EF4-FFF2-40B4-BE49-F238E27FC236}">
                <a16:creationId xmlns:a16="http://schemas.microsoft.com/office/drawing/2014/main" id="{384880BB-377B-F24A-A7CA-B308CACEC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8" y="1362447"/>
            <a:ext cx="5138928" cy="393192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1</a:t>
            </a:r>
          </a:p>
        </p:txBody>
      </p:sp>
      <p:sp>
        <p:nvSpPr>
          <p:cNvPr id="14" name="Compare Section - Text">
            <a:extLst>
              <a:ext uri="{FF2B5EF4-FFF2-40B4-BE49-F238E27FC236}">
                <a16:creationId xmlns:a16="http://schemas.microsoft.com/office/drawing/2014/main" id="{48B0953F-74D7-0140-8C86-93FC4F66A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1770371"/>
            <a:ext cx="5140515" cy="353574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</p:txBody>
      </p:sp>
      <p:sp>
        <p:nvSpPr>
          <p:cNvPr id="15" name="Contrast Section">
            <a:extLst>
              <a:ext uri="{FF2B5EF4-FFF2-40B4-BE49-F238E27FC236}">
                <a16:creationId xmlns:a16="http://schemas.microsoft.com/office/drawing/2014/main" id="{E0F9A328-ECA9-CC4E-B0A6-FA23EEE99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447"/>
            <a:ext cx="5138928" cy="379078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2</a:t>
            </a:r>
          </a:p>
        </p:txBody>
      </p:sp>
      <p:sp>
        <p:nvSpPr>
          <p:cNvPr id="16" name="Contrast Section - Text">
            <a:extLst>
              <a:ext uri="{FF2B5EF4-FFF2-40B4-BE49-F238E27FC236}">
                <a16:creationId xmlns:a16="http://schemas.microsoft.com/office/drawing/2014/main" id="{2EBC524D-C050-3F4A-88E2-E7EBEEE90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7831"/>
            <a:ext cx="5138928" cy="353872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85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3AC14BE6-0C46-714B-B7A3-48A9E49B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929"/>
            <a:ext cx="4248912" cy="978729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PHOTO</a:t>
            </a:r>
            <a:endParaRPr lang="en-US" sz="3200" dirty="0"/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4229366B-9DFE-0244-A864-A3ECC889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</a:t>
            </a:r>
          </a:p>
        </p:txBody>
      </p:sp>
      <p:sp>
        <p:nvSpPr>
          <p:cNvPr id="13" name="Picture" descr="Image Placeholder">
            <a:extLst>
              <a:ext uri="{FF2B5EF4-FFF2-40B4-BE49-F238E27FC236}">
                <a16:creationId xmlns:a16="http://schemas.microsoft.com/office/drawing/2014/main" id="{2F7EAA57-DE56-CA46-BAA1-5C2C5EAB102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098566" y="12698"/>
            <a:ext cx="7093434" cy="5695771"/>
          </a:xfrm>
        </p:spPr>
      </p:sp>
      <p:sp>
        <p:nvSpPr>
          <p:cNvPr id="14" name="Slide Note">
            <a:extLst>
              <a:ext uri="{FF2B5EF4-FFF2-40B4-BE49-F238E27FC236}">
                <a16:creationId xmlns:a16="http://schemas.microsoft.com/office/drawing/2014/main" id="{767C01DD-707F-4742-B0A0-9274A977492A}"/>
              </a:ext>
            </a:extLst>
          </p:cNvPr>
          <p:cNvSpPr txBox="1"/>
          <p:nvPr/>
        </p:nvSpPr>
        <p:spPr>
          <a:xfrm>
            <a:off x="2974505" y="4527837"/>
            <a:ext cx="219439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Neque in dignissim, and quet nis et umis varius.</a:t>
            </a:r>
          </a:p>
        </p:txBody>
      </p:sp>
      <p:sp>
        <p:nvSpPr>
          <p:cNvPr id="15" name="Arrow" descr="Dashed Arrow">
            <a:extLst>
              <a:ext uri="{FF2B5EF4-FFF2-40B4-BE49-F238E27FC236}">
                <a16:creationId xmlns:a16="http://schemas.microsoft.com/office/drawing/2014/main" id="{E4E363DF-78BF-7047-827C-B91CD97363E6}"/>
              </a:ext>
            </a:extLst>
          </p:cNvPr>
          <p:cNvSpPr/>
          <p:nvPr/>
        </p:nvSpPr>
        <p:spPr>
          <a:xfrm rot="14218706" flipV="1">
            <a:off x="3979434" y="3451639"/>
            <a:ext cx="1399130" cy="1664208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tx2"/>
            </a:solidFill>
            <a:prstDash val="dash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888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AADA-D295-624A-8C1F-F3C9B39B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585214"/>
            <a:ext cx="10515600" cy="590931"/>
          </a:xfrm>
        </p:spPr>
        <p:txBody>
          <a:bodyPr/>
          <a:lstStyle/>
          <a:p>
            <a:r>
              <a:rPr lang="en-US" dirty="0"/>
              <a:t>Full-width Photo</a:t>
            </a:r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C454450-0962-AF4D-BD01-FB52EFFC8F1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7927"/>
            <a:ext cx="12192000" cy="5699495"/>
          </a:xfrm>
        </p:spPr>
      </p:sp>
      <p:sp>
        <p:nvSpPr>
          <p:cNvPr id="5" name="Slide Note">
            <a:extLst>
              <a:ext uri="{FF2B5EF4-FFF2-40B4-BE49-F238E27FC236}">
                <a16:creationId xmlns:a16="http://schemas.microsoft.com/office/drawing/2014/main" id="{3A6341F7-DDD7-6E44-B0B3-715CF7D16CB5}"/>
              </a:ext>
            </a:extLst>
          </p:cNvPr>
          <p:cNvSpPr txBox="1"/>
          <p:nvPr/>
        </p:nvSpPr>
        <p:spPr>
          <a:xfrm>
            <a:off x="8659906" y="4625165"/>
            <a:ext cx="32452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Remember to update slide title behind full-width image to fulfill accessibility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3993657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CD8FCB22-2DC7-E144-8B90-49F436AB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375"/>
            <a:ext cx="4595622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GRAPH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6009897C-A3BC-2848-B684-A4F3D9EAC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4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magna vulputate.</a:t>
            </a:r>
          </a:p>
          <a:p>
            <a:r>
              <a:rPr lang="en-US" dirty="0"/>
              <a:t>Lorem ipsum dolor sit amet</a:t>
            </a:r>
          </a:p>
          <a:p>
            <a:r>
              <a:rPr lang="en-US" dirty="0"/>
              <a:t>consectetur adipiscing elit</a:t>
            </a:r>
          </a:p>
          <a:p>
            <a:r>
              <a:rPr lang="en-US" dirty="0"/>
              <a:t>Quisque ac orci in turpis</a:t>
            </a:r>
          </a:p>
          <a:p>
            <a:r>
              <a:rPr lang="en-US" dirty="0"/>
              <a:t>Donec vitae justo consectetur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6B0A2837-0078-2944-BE87-47D25AA35388}"/>
              </a:ext>
            </a:extLst>
          </p:cNvPr>
          <p:cNvGraphicFramePr>
            <a:graphicFrameLocks noGrp="1"/>
          </p:cNvGraphicFramePr>
          <p:nvPr>
            <p:ph type="chart" sz="quarter" idx="16"/>
          </p:nvPr>
        </p:nvGraphicFramePr>
        <p:xfrm>
          <a:off x="5162550" y="1323288"/>
          <a:ext cx="632460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6947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819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6EFFE0B3-6566-3F48-9291-A6A8E30E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7" y="1450511"/>
            <a:ext cx="9752730" cy="535531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8000" b="1" cap="all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AND CONTENT SLIDE</a:t>
            </a:r>
          </a:p>
        </p:txBody>
      </p:sp>
      <p:sp>
        <p:nvSpPr>
          <p:cNvPr id="5" name="Slide Text">
            <a:extLst>
              <a:ext uri="{FF2B5EF4-FFF2-40B4-BE49-F238E27FC236}">
                <a16:creationId xmlns:a16="http://schemas.microsoft.com/office/drawing/2014/main" id="{C69252C7-A6C4-2849-AD0F-63A6BD9AF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3400262"/>
            <a:ext cx="6951472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 Quisque varius libero placerat erat lobortis congue. Integer a arcu vel ante bibendum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1BF1896A-D41E-C54C-94AA-C54F93C10A0E}"/>
              </a:ext>
            </a:extLst>
          </p:cNvPr>
          <p:cNvSpPr txBox="1">
            <a:spLocks/>
          </p:cNvSpPr>
          <p:nvPr/>
        </p:nvSpPr>
        <p:spPr>
          <a:xfrm>
            <a:off x="562570" y="688512"/>
            <a:ext cx="10410229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UB </a:t>
            </a:r>
            <a:r>
              <a:rPr lang="en-US" sz="2600" cap="all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2600" b="1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YOURSELF</a:t>
            </a:r>
          </a:p>
        </p:txBody>
      </p:sp>
    </p:spTree>
    <p:extLst>
      <p:ext uri="{BB962C8B-B14F-4D97-AF65-F5344CB8AC3E}">
        <p14:creationId xmlns:p14="http://schemas.microsoft.com/office/powerpoint/2010/main" val="898950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Title">
            <a:extLst>
              <a:ext uri="{FF2B5EF4-FFF2-40B4-BE49-F238E27FC236}">
                <a16:creationId xmlns:a16="http://schemas.microsoft.com/office/drawing/2014/main" id="{A5A6BD9C-352C-594C-84C3-B534C6BE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32047"/>
            <a:ext cx="10515600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DOUBLE COLUMN </a:t>
            </a:r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</a:p>
        </p:txBody>
      </p:sp>
      <p:sp>
        <p:nvSpPr>
          <p:cNvPr id="13" name="Compare Section">
            <a:extLst>
              <a:ext uri="{FF2B5EF4-FFF2-40B4-BE49-F238E27FC236}">
                <a16:creationId xmlns:a16="http://schemas.microsoft.com/office/drawing/2014/main" id="{384880BB-377B-F24A-A7CA-B308CACEC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8" y="1362447"/>
            <a:ext cx="5138928" cy="393192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1</a:t>
            </a:r>
          </a:p>
        </p:txBody>
      </p:sp>
      <p:sp>
        <p:nvSpPr>
          <p:cNvPr id="14" name="Compare Section - Text">
            <a:extLst>
              <a:ext uri="{FF2B5EF4-FFF2-40B4-BE49-F238E27FC236}">
                <a16:creationId xmlns:a16="http://schemas.microsoft.com/office/drawing/2014/main" id="{48B0953F-74D7-0140-8C86-93FC4F66A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1770371"/>
            <a:ext cx="5140515" cy="353574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</p:txBody>
      </p:sp>
      <p:sp>
        <p:nvSpPr>
          <p:cNvPr id="15" name="Contrast Section">
            <a:extLst>
              <a:ext uri="{FF2B5EF4-FFF2-40B4-BE49-F238E27FC236}">
                <a16:creationId xmlns:a16="http://schemas.microsoft.com/office/drawing/2014/main" id="{E0F9A328-ECA9-CC4E-B0A6-FA23EEE99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447"/>
            <a:ext cx="5138928" cy="379078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2</a:t>
            </a:r>
          </a:p>
        </p:txBody>
      </p:sp>
      <p:sp>
        <p:nvSpPr>
          <p:cNvPr id="16" name="Contrast Section - Text">
            <a:extLst>
              <a:ext uri="{FF2B5EF4-FFF2-40B4-BE49-F238E27FC236}">
                <a16:creationId xmlns:a16="http://schemas.microsoft.com/office/drawing/2014/main" id="{2EBC524D-C050-3F4A-88E2-E7EBEEE90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7831"/>
            <a:ext cx="5138928" cy="353872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66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3AC14BE6-0C46-714B-B7A3-48A9E49B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929"/>
            <a:ext cx="4248912" cy="978729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PHOTO</a:t>
            </a:r>
            <a:endParaRPr lang="en-US" sz="3200" dirty="0"/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4229366B-9DFE-0244-A864-A3ECC889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</a:t>
            </a:r>
          </a:p>
        </p:txBody>
      </p:sp>
      <p:sp>
        <p:nvSpPr>
          <p:cNvPr id="13" name="Picture" descr="Image Placeholder">
            <a:extLst>
              <a:ext uri="{FF2B5EF4-FFF2-40B4-BE49-F238E27FC236}">
                <a16:creationId xmlns:a16="http://schemas.microsoft.com/office/drawing/2014/main" id="{2F7EAA57-DE56-CA46-BAA1-5C2C5EAB102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098566" y="12698"/>
            <a:ext cx="7093434" cy="5695771"/>
          </a:xfrm>
        </p:spPr>
      </p:sp>
      <p:sp>
        <p:nvSpPr>
          <p:cNvPr id="14" name="Slide Note">
            <a:extLst>
              <a:ext uri="{FF2B5EF4-FFF2-40B4-BE49-F238E27FC236}">
                <a16:creationId xmlns:a16="http://schemas.microsoft.com/office/drawing/2014/main" id="{767C01DD-707F-4742-B0A0-9274A977492A}"/>
              </a:ext>
            </a:extLst>
          </p:cNvPr>
          <p:cNvSpPr txBox="1"/>
          <p:nvPr/>
        </p:nvSpPr>
        <p:spPr>
          <a:xfrm>
            <a:off x="2974505" y="4527837"/>
            <a:ext cx="219439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Neque in dignissim, and quet nis et umis varius.</a:t>
            </a:r>
          </a:p>
        </p:txBody>
      </p:sp>
      <p:sp>
        <p:nvSpPr>
          <p:cNvPr id="15" name="Arrow" descr="Dashed Arrow">
            <a:extLst>
              <a:ext uri="{FF2B5EF4-FFF2-40B4-BE49-F238E27FC236}">
                <a16:creationId xmlns:a16="http://schemas.microsoft.com/office/drawing/2014/main" id="{E4E363DF-78BF-7047-827C-B91CD97363E6}"/>
              </a:ext>
            </a:extLst>
          </p:cNvPr>
          <p:cNvSpPr/>
          <p:nvPr/>
        </p:nvSpPr>
        <p:spPr>
          <a:xfrm rot="14218706" flipV="1">
            <a:off x="3979434" y="3451639"/>
            <a:ext cx="1399130" cy="1664208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tx2"/>
            </a:solidFill>
            <a:prstDash val="dash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33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AADA-D295-624A-8C1F-F3C9B39B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585214"/>
            <a:ext cx="10515600" cy="590931"/>
          </a:xfrm>
        </p:spPr>
        <p:txBody>
          <a:bodyPr/>
          <a:lstStyle/>
          <a:p>
            <a:r>
              <a:rPr lang="en-US" dirty="0"/>
              <a:t>Full-width Photo</a:t>
            </a:r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C454450-0962-AF4D-BD01-FB52EFFC8F1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7927"/>
            <a:ext cx="12192000" cy="5699495"/>
          </a:xfrm>
        </p:spPr>
      </p:sp>
      <p:sp>
        <p:nvSpPr>
          <p:cNvPr id="5" name="Slide Note">
            <a:extLst>
              <a:ext uri="{FF2B5EF4-FFF2-40B4-BE49-F238E27FC236}">
                <a16:creationId xmlns:a16="http://schemas.microsoft.com/office/drawing/2014/main" id="{3A6341F7-DDD7-6E44-B0B3-715CF7D16CB5}"/>
              </a:ext>
            </a:extLst>
          </p:cNvPr>
          <p:cNvSpPr txBox="1"/>
          <p:nvPr/>
        </p:nvSpPr>
        <p:spPr>
          <a:xfrm>
            <a:off x="8659906" y="4625165"/>
            <a:ext cx="32452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Remember to update slide title behind full-width image to fulfill accessibility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338718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18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CD8FCB22-2DC7-E144-8B90-49F436AB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375"/>
            <a:ext cx="4595622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GRAPH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6009897C-A3BC-2848-B684-A4F3D9EAC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4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magna vulputate.</a:t>
            </a:r>
          </a:p>
          <a:p>
            <a:r>
              <a:rPr lang="en-US" dirty="0"/>
              <a:t>Lorem ipsum dolor sit amet</a:t>
            </a:r>
          </a:p>
          <a:p>
            <a:r>
              <a:rPr lang="en-US" dirty="0"/>
              <a:t>consectetur adipiscing elit</a:t>
            </a:r>
          </a:p>
          <a:p>
            <a:r>
              <a:rPr lang="en-US" dirty="0"/>
              <a:t>Quisque ac orci in turpis</a:t>
            </a:r>
          </a:p>
          <a:p>
            <a:r>
              <a:rPr lang="en-US" dirty="0"/>
              <a:t>Donec vitae justo consectetur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6B0A2837-0078-2944-BE87-47D25AA35388}"/>
              </a:ext>
            </a:extLst>
          </p:cNvPr>
          <p:cNvGraphicFramePr>
            <a:graphicFrameLocks noGrp="1"/>
          </p:cNvGraphicFramePr>
          <p:nvPr>
            <p:ph type="chart" sz="quarter" idx="16"/>
          </p:nvPr>
        </p:nvGraphicFramePr>
        <p:xfrm>
          <a:off x="5162550" y="1323288"/>
          <a:ext cx="632460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7001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133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6EFFE0B3-6566-3F48-9291-A6A8E30E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7" y="1450511"/>
            <a:ext cx="9752730" cy="535531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8000" b="1" cap="all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AND CONTENT SLIDE</a:t>
            </a:r>
          </a:p>
        </p:txBody>
      </p:sp>
      <p:sp>
        <p:nvSpPr>
          <p:cNvPr id="5" name="Slide Text">
            <a:extLst>
              <a:ext uri="{FF2B5EF4-FFF2-40B4-BE49-F238E27FC236}">
                <a16:creationId xmlns:a16="http://schemas.microsoft.com/office/drawing/2014/main" id="{C69252C7-A6C4-2849-AD0F-63A6BD9AF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3400262"/>
            <a:ext cx="6951472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 Quisque varius libero placerat erat lobortis congue. Integer a arcu vel ante bibendum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1BF1896A-D41E-C54C-94AA-C54F93C10A0E}"/>
              </a:ext>
            </a:extLst>
          </p:cNvPr>
          <p:cNvSpPr txBox="1">
            <a:spLocks/>
          </p:cNvSpPr>
          <p:nvPr/>
        </p:nvSpPr>
        <p:spPr>
          <a:xfrm>
            <a:off x="562570" y="688512"/>
            <a:ext cx="10410229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UB </a:t>
            </a:r>
            <a:r>
              <a:rPr lang="en-US" sz="2600" cap="all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2600" b="1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YOURSELF</a:t>
            </a:r>
          </a:p>
        </p:txBody>
      </p:sp>
    </p:spTree>
    <p:extLst>
      <p:ext uri="{BB962C8B-B14F-4D97-AF65-F5344CB8AC3E}">
        <p14:creationId xmlns:p14="http://schemas.microsoft.com/office/powerpoint/2010/main" val="1251072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Title">
            <a:extLst>
              <a:ext uri="{FF2B5EF4-FFF2-40B4-BE49-F238E27FC236}">
                <a16:creationId xmlns:a16="http://schemas.microsoft.com/office/drawing/2014/main" id="{A5A6BD9C-352C-594C-84C3-B534C6BE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32047"/>
            <a:ext cx="10515600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DOUBLE COLUMN </a:t>
            </a:r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</a:p>
        </p:txBody>
      </p:sp>
      <p:sp>
        <p:nvSpPr>
          <p:cNvPr id="13" name="Compare Section">
            <a:extLst>
              <a:ext uri="{FF2B5EF4-FFF2-40B4-BE49-F238E27FC236}">
                <a16:creationId xmlns:a16="http://schemas.microsoft.com/office/drawing/2014/main" id="{384880BB-377B-F24A-A7CA-B308CACEC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8" y="1362447"/>
            <a:ext cx="5138928" cy="393192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1</a:t>
            </a:r>
          </a:p>
        </p:txBody>
      </p:sp>
      <p:sp>
        <p:nvSpPr>
          <p:cNvPr id="14" name="Compare Section - Text">
            <a:extLst>
              <a:ext uri="{FF2B5EF4-FFF2-40B4-BE49-F238E27FC236}">
                <a16:creationId xmlns:a16="http://schemas.microsoft.com/office/drawing/2014/main" id="{48B0953F-74D7-0140-8C86-93FC4F66A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1770371"/>
            <a:ext cx="5140515" cy="353574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</p:txBody>
      </p:sp>
      <p:sp>
        <p:nvSpPr>
          <p:cNvPr id="15" name="Contrast Section">
            <a:extLst>
              <a:ext uri="{FF2B5EF4-FFF2-40B4-BE49-F238E27FC236}">
                <a16:creationId xmlns:a16="http://schemas.microsoft.com/office/drawing/2014/main" id="{E0F9A328-ECA9-CC4E-B0A6-FA23EEE99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447"/>
            <a:ext cx="5138928" cy="379078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2</a:t>
            </a:r>
          </a:p>
        </p:txBody>
      </p:sp>
      <p:sp>
        <p:nvSpPr>
          <p:cNvPr id="16" name="Contrast Section - Text">
            <a:extLst>
              <a:ext uri="{FF2B5EF4-FFF2-40B4-BE49-F238E27FC236}">
                <a16:creationId xmlns:a16="http://schemas.microsoft.com/office/drawing/2014/main" id="{2EBC524D-C050-3F4A-88E2-E7EBEEE90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7831"/>
            <a:ext cx="5138928" cy="353872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579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3AC14BE6-0C46-714B-B7A3-48A9E49B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929"/>
            <a:ext cx="4248912" cy="978729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PHOTO</a:t>
            </a:r>
            <a:endParaRPr lang="en-US" sz="3200" dirty="0"/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4229366B-9DFE-0244-A864-A3ECC889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</a:t>
            </a:r>
          </a:p>
        </p:txBody>
      </p:sp>
      <p:sp>
        <p:nvSpPr>
          <p:cNvPr id="13" name="Picture" descr="Image Placeholder">
            <a:extLst>
              <a:ext uri="{FF2B5EF4-FFF2-40B4-BE49-F238E27FC236}">
                <a16:creationId xmlns:a16="http://schemas.microsoft.com/office/drawing/2014/main" id="{2F7EAA57-DE56-CA46-BAA1-5C2C5EAB102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098566" y="12698"/>
            <a:ext cx="7093434" cy="5695771"/>
          </a:xfrm>
        </p:spPr>
      </p:sp>
      <p:sp>
        <p:nvSpPr>
          <p:cNvPr id="14" name="Slide Note">
            <a:extLst>
              <a:ext uri="{FF2B5EF4-FFF2-40B4-BE49-F238E27FC236}">
                <a16:creationId xmlns:a16="http://schemas.microsoft.com/office/drawing/2014/main" id="{767C01DD-707F-4742-B0A0-9274A977492A}"/>
              </a:ext>
            </a:extLst>
          </p:cNvPr>
          <p:cNvSpPr txBox="1"/>
          <p:nvPr/>
        </p:nvSpPr>
        <p:spPr>
          <a:xfrm>
            <a:off x="2974505" y="4527837"/>
            <a:ext cx="219439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Neque in dignissim, and quet nis et umis varius.</a:t>
            </a:r>
          </a:p>
        </p:txBody>
      </p:sp>
      <p:sp>
        <p:nvSpPr>
          <p:cNvPr id="15" name="Arrow" descr="Dashed Arrow">
            <a:extLst>
              <a:ext uri="{FF2B5EF4-FFF2-40B4-BE49-F238E27FC236}">
                <a16:creationId xmlns:a16="http://schemas.microsoft.com/office/drawing/2014/main" id="{E4E363DF-78BF-7047-827C-B91CD97363E6}"/>
              </a:ext>
            </a:extLst>
          </p:cNvPr>
          <p:cNvSpPr/>
          <p:nvPr/>
        </p:nvSpPr>
        <p:spPr>
          <a:xfrm rot="14218706" flipV="1">
            <a:off x="3979434" y="3451639"/>
            <a:ext cx="1399130" cy="1664208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tx2"/>
            </a:solidFill>
            <a:prstDash val="dash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3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AADA-D295-624A-8C1F-F3C9B39B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585214"/>
            <a:ext cx="10515600" cy="590931"/>
          </a:xfrm>
        </p:spPr>
        <p:txBody>
          <a:bodyPr/>
          <a:lstStyle/>
          <a:p>
            <a:r>
              <a:rPr lang="en-US" dirty="0"/>
              <a:t>Full-width Photo</a:t>
            </a:r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C454450-0962-AF4D-BD01-FB52EFFC8F1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7927"/>
            <a:ext cx="12192000" cy="5699495"/>
          </a:xfrm>
        </p:spPr>
      </p:sp>
      <p:sp>
        <p:nvSpPr>
          <p:cNvPr id="5" name="Slide Note">
            <a:extLst>
              <a:ext uri="{FF2B5EF4-FFF2-40B4-BE49-F238E27FC236}">
                <a16:creationId xmlns:a16="http://schemas.microsoft.com/office/drawing/2014/main" id="{3A6341F7-DDD7-6E44-B0B3-715CF7D16CB5}"/>
              </a:ext>
            </a:extLst>
          </p:cNvPr>
          <p:cNvSpPr txBox="1"/>
          <p:nvPr/>
        </p:nvSpPr>
        <p:spPr>
          <a:xfrm>
            <a:off x="8659906" y="4625165"/>
            <a:ext cx="32452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Remember to update slide title behind full-width image to fulfill accessibility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1508258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CD8FCB22-2DC7-E144-8B90-49F436AB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19375"/>
            <a:ext cx="4595622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 AND GRAPH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6009897C-A3BC-2848-B684-A4F3D9EAC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793526"/>
            <a:ext cx="4248912" cy="396824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magna vulputate.</a:t>
            </a:r>
          </a:p>
          <a:p>
            <a:r>
              <a:rPr lang="en-US" dirty="0"/>
              <a:t>Lorem ipsum dolor sit amet</a:t>
            </a:r>
          </a:p>
          <a:p>
            <a:r>
              <a:rPr lang="en-US" dirty="0"/>
              <a:t>consectetur adipiscing elit</a:t>
            </a:r>
          </a:p>
          <a:p>
            <a:r>
              <a:rPr lang="en-US" dirty="0"/>
              <a:t>Quisque ac orci in turpis</a:t>
            </a:r>
          </a:p>
          <a:p>
            <a:r>
              <a:rPr lang="en-US" dirty="0"/>
              <a:t>Donec vitae justo consectetur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6B0A2837-0078-2944-BE87-47D25AA35388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4054793270"/>
              </p:ext>
            </p:extLst>
          </p:nvPr>
        </p:nvGraphicFramePr>
        <p:xfrm>
          <a:off x="5162550" y="1323288"/>
          <a:ext cx="632460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1135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322C1FBC-6C22-3741-A1E5-5765F327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093964"/>
            <a:ext cx="6951472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GRAPHIC ELEMENTS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F400F1EF-FBD9-C849-BEB9-91B7DFEA7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" y="1724365"/>
            <a:ext cx="7915591" cy="12970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Copy and paste these graphic elements to give your presentation a touch of color. Only use the official UB brand color palette. For more information, please visit </a:t>
            </a:r>
            <a:r>
              <a:rPr lang="en-US" dirty="0">
                <a:hlinkClick r:id="rId2"/>
              </a:rPr>
              <a:t>buffalo.edu/brand/creative/color/color-palette</a:t>
            </a:r>
            <a:r>
              <a:rPr lang="en-US" dirty="0"/>
              <a:t>.</a:t>
            </a:r>
          </a:p>
        </p:txBody>
      </p:sp>
      <p:sp>
        <p:nvSpPr>
          <p:cNvPr id="5" name="Solid Number Bullet - 1" descr="Solid Number Bullet - 1">
            <a:extLst>
              <a:ext uri="{FF2B5EF4-FFF2-40B4-BE49-F238E27FC236}">
                <a16:creationId xmlns:a16="http://schemas.microsoft.com/office/drawing/2014/main" id="{9BDE9D2E-69F7-9140-89C4-6979918DC69B}"/>
              </a:ext>
            </a:extLst>
          </p:cNvPr>
          <p:cNvSpPr/>
          <p:nvPr/>
        </p:nvSpPr>
        <p:spPr>
          <a:xfrm>
            <a:off x="749186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6" name="Solid Number Bullet - 2" descr="Solid Number Bullet - 2">
            <a:extLst>
              <a:ext uri="{FF2B5EF4-FFF2-40B4-BE49-F238E27FC236}">
                <a16:creationId xmlns:a16="http://schemas.microsoft.com/office/drawing/2014/main" id="{CFBFB34A-A05F-AA43-9D54-5B8821DD6CB0}"/>
              </a:ext>
            </a:extLst>
          </p:cNvPr>
          <p:cNvSpPr/>
          <p:nvPr/>
        </p:nvSpPr>
        <p:spPr>
          <a:xfrm>
            <a:off x="1224323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7" name="Solid Number Bullet - 3" descr="Solid Number Bullet - 3">
            <a:extLst>
              <a:ext uri="{FF2B5EF4-FFF2-40B4-BE49-F238E27FC236}">
                <a16:creationId xmlns:a16="http://schemas.microsoft.com/office/drawing/2014/main" id="{71CF67B5-F769-E94C-B848-2E3B98329910}"/>
              </a:ext>
            </a:extLst>
          </p:cNvPr>
          <p:cNvSpPr/>
          <p:nvPr/>
        </p:nvSpPr>
        <p:spPr>
          <a:xfrm>
            <a:off x="1699460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8" name="Solid Number Bullet - 4" descr="Solid Number Bullet - 4">
            <a:extLst>
              <a:ext uri="{FF2B5EF4-FFF2-40B4-BE49-F238E27FC236}">
                <a16:creationId xmlns:a16="http://schemas.microsoft.com/office/drawing/2014/main" id="{9B806999-D028-AD46-89EB-9C7635F5FE37}"/>
              </a:ext>
            </a:extLst>
          </p:cNvPr>
          <p:cNvSpPr/>
          <p:nvPr/>
        </p:nvSpPr>
        <p:spPr>
          <a:xfrm>
            <a:off x="2174597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  <p:sp>
        <p:nvSpPr>
          <p:cNvPr id="9" name="Solid Number Bullet - 5" descr="Solid Number Bullet - 5">
            <a:extLst>
              <a:ext uri="{FF2B5EF4-FFF2-40B4-BE49-F238E27FC236}">
                <a16:creationId xmlns:a16="http://schemas.microsoft.com/office/drawing/2014/main" id="{94A6161E-7249-7D4C-A36D-9DB44C24C5F8}"/>
              </a:ext>
            </a:extLst>
          </p:cNvPr>
          <p:cNvSpPr/>
          <p:nvPr/>
        </p:nvSpPr>
        <p:spPr>
          <a:xfrm>
            <a:off x="2649734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5</a:t>
            </a:r>
          </a:p>
        </p:txBody>
      </p:sp>
      <p:sp>
        <p:nvSpPr>
          <p:cNvPr id="10" name="Solid Number Bullet - 6" descr="Solid Number Bullet - 6">
            <a:extLst>
              <a:ext uri="{FF2B5EF4-FFF2-40B4-BE49-F238E27FC236}">
                <a16:creationId xmlns:a16="http://schemas.microsoft.com/office/drawing/2014/main" id="{38AB8107-02E2-0745-B0EA-F119BBD971C3}"/>
              </a:ext>
            </a:extLst>
          </p:cNvPr>
          <p:cNvSpPr/>
          <p:nvPr/>
        </p:nvSpPr>
        <p:spPr>
          <a:xfrm>
            <a:off x="3124871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6</a:t>
            </a:r>
          </a:p>
        </p:txBody>
      </p:sp>
      <p:sp>
        <p:nvSpPr>
          <p:cNvPr id="11" name="Solid Number Bullet - 7" descr="Solid Number Bullet - 7">
            <a:extLst>
              <a:ext uri="{FF2B5EF4-FFF2-40B4-BE49-F238E27FC236}">
                <a16:creationId xmlns:a16="http://schemas.microsoft.com/office/drawing/2014/main" id="{8A6C9DA1-B6E4-5045-8F84-1B7D9CE4BA17}"/>
              </a:ext>
            </a:extLst>
          </p:cNvPr>
          <p:cNvSpPr/>
          <p:nvPr/>
        </p:nvSpPr>
        <p:spPr>
          <a:xfrm>
            <a:off x="3600008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7</a:t>
            </a:r>
          </a:p>
        </p:txBody>
      </p:sp>
      <p:sp>
        <p:nvSpPr>
          <p:cNvPr id="12" name="Solid Number Bullet - 8" descr="Solid Number Bullet - 8">
            <a:extLst>
              <a:ext uri="{FF2B5EF4-FFF2-40B4-BE49-F238E27FC236}">
                <a16:creationId xmlns:a16="http://schemas.microsoft.com/office/drawing/2014/main" id="{3F6A784E-285A-CC44-9AC8-8FE835DDE76C}"/>
              </a:ext>
            </a:extLst>
          </p:cNvPr>
          <p:cNvSpPr/>
          <p:nvPr/>
        </p:nvSpPr>
        <p:spPr>
          <a:xfrm>
            <a:off x="4075145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8</a:t>
            </a:r>
          </a:p>
        </p:txBody>
      </p:sp>
      <p:sp>
        <p:nvSpPr>
          <p:cNvPr id="13" name="Solid Number Bullet - 9" descr="Solid Number Bullet - 9">
            <a:extLst>
              <a:ext uri="{FF2B5EF4-FFF2-40B4-BE49-F238E27FC236}">
                <a16:creationId xmlns:a16="http://schemas.microsoft.com/office/drawing/2014/main" id="{11D14EF2-FFC6-2947-B8C0-A27BE38188FE}"/>
              </a:ext>
            </a:extLst>
          </p:cNvPr>
          <p:cNvSpPr/>
          <p:nvPr/>
        </p:nvSpPr>
        <p:spPr>
          <a:xfrm>
            <a:off x="4550282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9</a:t>
            </a:r>
          </a:p>
        </p:txBody>
      </p:sp>
      <p:sp>
        <p:nvSpPr>
          <p:cNvPr id="14" name="Solid Number Bullet - 0" descr="Solid Number Bullet - 0">
            <a:extLst>
              <a:ext uri="{FF2B5EF4-FFF2-40B4-BE49-F238E27FC236}">
                <a16:creationId xmlns:a16="http://schemas.microsoft.com/office/drawing/2014/main" id="{907C430C-F359-5F4A-B347-866B0A511F8B}"/>
              </a:ext>
            </a:extLst>
          </p:cNvPr>
          <p:cNvSpPr/>
          <p:nvPr/>
        </p:nvSpPr>
        <p:spPr>
          <a:xfrm>
            <a:off x="5025417" y="3482995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5" name="Open Number Bullet - 1" descr="Open Number Bullet - 1">
            <a:extLst>
              <a:ext uri="{FF2B5EF4-FFF2-40B4-BE49-F238E27FC236}">
                <a16:creationId xmlns:a16="http://schemas.microsoft.com/office/drawing/2014/main" id="{363285DE-D895-744F-B0B6-B8623D9E1032}"/>
              </a:ext>
            </a:extLst>
          </p:cNvPr>
          <p:cNvSpPr/>
          <p:nvPr/>
        </p:nvSpPr>
        <p:spPr>
          <a:xfrm>
            <a:off x="749935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6" name="Open Number Bullet - 2" descr="Open Number Bullet - 2">
            <a:extLst>
              <a:ext uri="{FF2B5EF4-FFF2-40B4-BE49-F238E27FC236}">
                <a16:creationId xmlns:a16="http://schemas.microsoft.com/office/drawing/2014/main" id="{910FB3F0-A4C5-464E-864B-64C1EA2B939F}"/>
              </a:ext>
            </a:extLst>
          </p:cNvPr>
          <p:cNvSpPr/>
          <p:nvPr/>
        </p:nvSpPr>
        <p:spPr>
          <a:xfrm>
            <a:off x="1225072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7" name="Open Number Bullet - 3" descr="Open Number Bullet - 3">
            <a:extLst>
              <a:ext uri="{FF2B5EF4-FFF2-40B4-BE49-F238E27FC236}">
                <a16:creationId xmlns:a16="http://schemas.microsoft.com/office/drawing/2014/main" id="{FA82DCA1-D7DF-DF47-AC5F-26E137CC39C5}"/>
              </a:ext>
            </a:extLst>
          </p:cNvPr>
          <p:cNvSpPr/>
          <p:nvPr/>
        </p:nvSpPr>
        <p:spPr>
          <a:xfrm>
            <a:off x="1700209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18" name="Open Number Bullet - 4" descr="Open Number Bullet - 4">
            <a:extLst>
              <a:ext uri="{FF2B5EF4-FFF2-40B4-BE49-F238E27FC236}">
                <a16:creationId xmlns:a16="http://schemas.microsoft.com/office/drawing/2014/main" id="{EB2527A9-D503-F44F-9228-02CB4636EA13}"/>
              </a:ext>
            </a:extLst>
          </p:cNvPr>
          <p:cNvSpPr/>
          <p:nvPr/>
        </p:nvSpPr>
        <p:spPr>
          <a:xfrm>
            <a:off x="2175346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  <p:sp>
        <p:nvSpPr>
          <p:cNvPr id="19" name="Open Number Bullet - 5" descr="Open Number Bullet - 5">
            <a:extLst>
              <a:ext uri="{FF2B5EF4-FFF2-40B4-BE49-F238E27FC236}">
                <a16:creationId xmlns:a16="http://schemas.microsoft.com/office/drawing/2014/main" id="{53DAD49D-F570-C842-B5F9-8D206900D93F}"/>
              </a:ext>
            </a:extLst>
          </p:cNvPr>
          <p:cNvSpPr/>
          <p:nvPr/>
        </p:nvSpPr>
        <p:spPr>
          <a:xfrm>
            <a:off x="2650483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5</a:t>
            </a:r>
          </a:p>
        </p:txBody>
      </p:sp>
      <p:sp>
        <p:nvSpPr>
          <p:cNvPr id="20" name="Open Number Bullet - 6" descr="Open Number Bullet - 6">
            <a:extLst>
              <a:ext uri="{FF2B5EF4-FFF2-40B4-BE49-F238E27FC236}">
                <a16:creationId xmlns:a16="http://schemas.microsoft.com/office/drawing/2014/main" id="{21AD636D-3E00-2649-AB2A-A09015288144}"/>
              </a:ext>
            </a:extLst>
          </p:cNvPr>
          <p:cNvSpPr/>
          <p:nvPr/>
        </p:nvSpPr>
        <p:spPr>
          <a:xfrm>
            <a:off x="3125620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6</a:t>
            </a:r>
          </a:p>
        </p:txBody>
      </p:sp>
      <p:sp>
        <p:nvSpPr>
          <p:cNvPr id="21" name="Open Number Bullet - 7" descr="Open Number Bullet - 7">
            <a:extLst>
              <a:ext uri="{FF2B5EF4-FFF2-40B4-BE49-F238E27FC236}">
                <a16:creationId xmlns:a16="http://schemas.microsoft.com/office/drawing/2014/main" id="{01283700-49F1-354C-B109-F449BC6133A7}"/>
              </a:ext>
            </a:extLst>
          </p:cNvPr>
          <p:cNvSpPr/>
          <p:nvPr/>
        </p:nvSpPr>
        <p:spPr>
          <a:xfrm>
            <a:off x="3600757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7</a:t>
            </a:r>
          </a:p>
        </p:txBody>
      </p:sp>
      <p:sp>
        <p:nvSpPr>
          <p:cNvPr id="22" name="Open Number Bullet - 8" descr="Open Number Bullet - 8">
            <a:extLst>
              <a:ext uri="{FF2B5EF4-FFF2-40B4-BE49-F238E27FC236}">
                <a16:creationId xmlns:a16="http://schemas.microsoft.com/office/drawing/2014/main" id="{54434CB3-D0C6-3148-9BF5-56F6A3E556EA}"/>
              </a:ext>
            </a:extLst>
          </p:cNvPr>
          <p:cNvSpPr/>
          <p:nvPr/>
        </p:nvSpPr>
        <p:spPr>
          <a:xfrm>
            <a:off x="4075894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8</a:t>
            </a:r>
          </a:p>
        </p:txBody>
      </p:sp>
      <p:sp>
        <p:nvSpPr>
          <p:cNvPr id="23" name="Open Number Bullet - 9" descr="Open Number Bullet - 9">
            <a:extLst>
              <a:ext uri="{FF2B5EF4-FFF2-40B4-BE49-F238E27FC236}">
                <a16:creationId xmlns:a16="http://schemas.microsoft.com/office/drawing/2014/main" id="{2185A9C0-E982-0540-9D52-E3216DA502E7}"/>
              </a:ext>
            </a:extLst>
          </p:cNvPr>
          <p:cNvSpPr/>
          <p:nvPr/>
        </p:nvSpPr>
        <p:spPr>
          <a:xfrm>
            <a:off x="4551031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9</a:t>
            </a:r>
          </a:p>
        </p:txBody>
      </p:sp>
      <p:sp>
        <p:nvSpPr>
          <p:cNvPr id="24" name="Open Number Bullet - 0" descr="Open Number Bullet - 0">
            <a:extLst>
              <a:ext uri="{FF2B5EF4-FFF2-40B4-BE49-F238E27FC236}">
                <a16:creationId xmlns:a16="http://schemas.microsoft.com/office/drawing/2014/main" id="{36217621-8E80-874B-8555-D928285BFB9A}"/>
              </a:ext>
            </a:extLst>
          </p:cNvPr>
          <p:cNvSpPr/>
          <p:nvPr/>
        </p:nvSpPr>
        <p:spPr>
          <a:xfrm>
            <a:off x="5026166" y="3923585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25" name="Solid Letter Bullet - A" descr="Solid Letter Bullet - A">
            <a:extLst>
              <a:ext uri="{FF2B5EF4-FFF2-40B4-BE49-F238E27FC236}">
                <a16:creationId xmlns:a16="http://schemas.microsoft.com/office/drawing/2014/main" id="{C43651E4-D3BB-924C-961E-6B7CF6EEB9D7}"/>
              </a:ext>
            </a:extLst>
          </p:cNvPr>
          <p:cNvSpPr/>
          <p:nvPr/>
        </p:nvSpPr>
        <p:spPr>
          <a:xfrm>
            <a:off x="749186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26" name="Solid Letter Bullet - B" descr="Solid Letter Bullet - B">
            <a:extLst>
              <a:ext uri="{FF2B5EF4-FFF2-40B4-BE49-F238E27FC236}">
                <a16:creationId xmlns:a16="http://schemas.microsoft.com/office/drawing/2014/main" id="{FB72489E-43FA-214D-89DD-29783C169B7E}"/>
              </a:ext>
            </a:extLst>
          </p:cNvPr>
          <p:cNvSpPr/>
          <p:nvPr/>
        </p:nvSpPr>
        <p:spPr>
          <a:xfrm>
            <a:off x="1224323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27" name="Solid Letter Bullet - C" descr="Solid Letter Bullet - C">
            <a:extLst>
              <a:ext uri="{FF2B5EF4-FFF2-40B4-BE49-F238E27FC236}">
                <a16:creationId xmlns:a16="http://schemas.microsoft.com/office/drawing/2014/main" id="{DBB1A76D-86CE-0746-9C98-10DE6C936E34}"/>
              </a:ext>
            </a:extLst>
          </p:cNvPr>
          <p:cNvSpPr/>
          <p:nvPr/>
        </p:nvSpPr>
        <p:spPr>
          <a:xfrm>
            <a:off x="1699460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28" name="Solid Letter Bullet - D" descr="Solid Letter Bullet - D">
            <a:extLst>
              <a:ext uri="{FF2B5EF4-FFF2-40B4-BE49-F238E27FC236}">
                <a16:creationId xmlns:a16="http://schemas.microsoft.com/office/drawing/2014/main" id="{333F25FD-E1DA-8E46-9645-190E6B89D556}"/>
              </a:ext>
            </a:extLst>
          </p:cNvPr>
          <p:cNvSpPr/>
          <p:nvPr/>
        </p:nvSpPr>
        <p:spPr>
          <a:xfrm>
            <a:off x="2174597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D</a:t>
            </a:r>
          </a:p>
        </p:txBody>
      </p:sp>
      <p:sp>
        <p:nvSpPr>
          <p:cNvPr id="29" name="Solid Letter Bullet - E" descr="Solid Letter Bullet - E">
            <a:extLst>
              <a:ext uri="{FF2B5EF4-FFF2-40B4-BE49-F238E27FC236}">
                <a16:creationId xmlns:a16="http://schemas.microsoft.com/office/drawing/2014/main" id="{73A3EBB2-6E6E-0640-B422-827B358BA212}"/>
              </a:ext>
            </a:extLst>
          </p:cNvPr>
          <p:cNvSpPr/>
          <p:nvPr/>
        </p:nvSpPr>
        <p:spPr>
          <a:xfrm>
            <a:off x="2649734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E</a:t>
            </a:r>
          </a:p>
        </p:txBody>
      </p:sp>
      <p:sp>
        <p:nvSpPr>
          <p:cNvPr id="30" name="Solid Letter Bullet - F" descr="Solid Letter Bullet - F">
            <a:extLst>
              <a:ext uri="{FF2B5EF4-FFF2-40B4-BE49-F238E27FC236}">
                <a16:creationId xmlns:a16="http://schemas.microsoft.com/office/drawing/2014/main" id="{9CD85998-D01D-5941-92A3-4119FA76E3CA}"/>
              </a:ext>
            </a:extLst>
          </p:cNvPr>
          <p:cNvSpPr/>
          <p:nvPr/>
        </p:nvSpPr>
        <p:spPr>
          <a:xfrm>
            <a:off x="3124871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</a:t>
            </a:r>
          </a:p>
        </p:txBody>
      </p:sp>
      <p:sp>
        <p:nvSpPr>
          <p:cNvPr id="31" name="Solid Letter Bullet - G" descr="Solid Letter Bullet - G">
            <a:extLst>
              <a:ext uri="{FF2B5EF4-FFF2-40B4-BE49-F238E27FC236}">
                <a16:creationId xmlns:a16="http://schemas.microsoft.com/office/drawing/2014/main" id="{1E869F00-C5E9-C24D-8B9F-D6E89843D1DE}"/>
              </a:ext>
            </a:extLst>
          </p:cNvPr>
          <p:cNvSpPr/>
          <p:nvPr/>
        </p:nvSpPr>
        <p:spPr>
          <a:xfrm>
            <a:off x="3600008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G</a:t>
            </a:r>
          </a:p>
        </p:txBody>
      </p:sp>
      <p:sp>
        <p:nvSpPr>
          <p:cNvPr id="32" name="Solid Letter Bullet - H" descr="Solid Letter Bullet - H">
            <a:extLst>
              <a:ext uri="{FF2B5EF4-FFF2-40B4-BE49-F238E27FC236}">
                <a16:creationId xmlns:a16="http://schemas.microsoft.com/office/drawing/2014/main" id="{48E77232-BC14-D348-A653-B17495DC0BF8}"/>
              </a:ext>
            </a:extLst>
          </p:cNvPr>
          <p:cNvSpPr/>
          <p:nvPr/>
        </p:nvSpPr>
        <p:spPr>
          <a:xfrm>
            <a:off x="4075145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H</a:t>
            </a:r>
          </a:p>
        </p:txBody>
      </p:sp>
      <p:sp>
        <p:nvSpPr>
          <p:cNvPr id="33" name="Solid Letter Bullet - I" descr="Solid Letter Bullet - I">
            <a:extLst>
              <a:ext uri="{FF2B5EF4-FFF2-40B4-BE49-F238E27FC236}">
                <a16:creationId xmlns:a16="http://schemas.microsoft.com/office/drawing/2014/main" id="{D2F593D8-FE4E-EA4D-B9F5-CC39BDD00EA3}"/>
              </a:ext>
            </a:extLst>
          </p:cNvPr>
          <p:cNvSpPr/>
          <p:nvPr/>
        </p:nvSpPr>
        <p:spPr>
          <a:xfrm>
            <a:off x="4550282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I</a:t>
            </a:r>
          </a:p>
        </p:txBody>
      </p:sp>
      <p:sp>
        <p:nvSpPr>
          <p:cNvPr id="34" name="Solid Letter Bullet - J" descr="Solid Letter Bullet - J">
            <a:extLst>
              <a:ext uri="{FF2B5EF4-FFF2-40B4-BE49-F238E27FC236}">
                <a16:creationId xmlns:a16="http://schemas.microsoft.com/office/drawing/2014/main" id="{624D40D6-3CF1-EB4A-BF32-9312E85436B2}"/>
              </a:ext>
            </a:extLst>
          </p:cNvPr>
          <p:cNvSpPr/>
          <p:nvPr/>
        </p:nvSpPr>
        <p:spPr>
          <a:xfrm>
            <a:off x="5025417" y="4742499"/>
            <a:ext cx="223578" cy="223578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J</a:t>
            </a:r>
          </a:p>
        </p:txBody>
      </p:sp>
      <p:sp>
        <p:nvSpPr>
          <p:cNvPr id="35" name="Open Number Bullet - A" descr="Open Letter Bullet - A">
            <a:extLst>
              <a:ext uri="{FF2B5EF4-FFF2-40B4-BE49-F238E27FC236}">
                <a16:creationId xmlns:a16="http://schemas.microsoft.com/office/drawing/2014/main" id="{83F3C210-03AE-BA4C-90A3-385B0032D17E}"/>
              </a:ext>
            </a:extLst>
          </p:cNvPr>
          <p:cNvSpPr/>
          <p:nvPr/>
        </p:nvSpPr>
        <p:spPr>
          <a:xfrm>
            <a:off x="749186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36" name="Open Number Bullet - B" descr="Open Letter Bullet - B">
            <a:extLst>
              <a:ext uri="{FF2B5EF4-FFF2-40B4-BE49-F238E27FC236}">
                <a16:creationId xmlns:a16="http://schemas.microsoft.com/office/drawing/2014/main" id="{ACE28768-CB21-5647-9498-A1FA170479D4}"/>
              </a:ext>
            </a:extLst>
          </p:cNvPr>
          <p:cNvSpPr/>
          <p:nvPr/>
        </p:nvSpPr>
        <p:spPr>
          <a:xfrm>
            <a:off x="1224323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37" name="Open Number Bullet - C" descr="Open Letter Bullet - C">
            <a:extLst>
              <a:ext uri="{FF2B5EF4-FFF2-40B4-BE49-F238E27FC236}">
                <a16:creationId xmlns:a16="http://schemas.microsoft.com/office/drawing/2014/main" id="{AB3AEF61-F46E-9D40-97C6-F55C2A1A9E7D}"/>
              </a:ext>
            </a:extLst>
          </p:cNvPr>
          <p:cNvSpPr/>
          <p:nvPr/>
        </p:nvSpPr>
        <p:spPr>
          <a:xfrm>
            <a:off x="1699460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38" name="Open Number Bullet - D" descr="Open Letter Bullet - D">
            <a:extLst>
              <a:ext uri="{FF2B5EF4-FFF2-40B4-BE49-F238E27FC236}">
                <a16:creationId xmlns:a16="http://schemas.microsoft.com/office/drawing/2014/main" id="{3DCFADD0-E47F-5041-84E8-14FB2D43ABAA}"/>
              </a:ext>
            </a:extLst>
          </p:cNvPr>
          <p:cNvSpPr/>
          <p:nvPr/>
        </p:nvSpPr>
        <p:spPr>
          <a:xfrm>
            <a:off x="2174597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</a:t>
            </a:r>
          </a:p>
        </p:txBody>
      </p:sp>
      <p:sp>
        <p:nvSpPr>
          <p:cNvPr id="39" name="Open Number Bullet - E" descr="Open Letter Bullet - E">
            <a:extLst>
              <a:ext uri="{FF2B5EF4-FFF2-40B4-BE49-F238E27FC236}">
                <a16:creationId xmlns:a16="http://schemas.microsoft.com/office/drawing/2014/main" id="{F2061BC8-845F-4A4E-8C81-1FB31576B071}"/>
              </a:ext>
            </a:extLst>
          </p:cNvPr>
          <p:cNvSpPr/>
          <p:nvPr/>
        </p:nvSpPr>
        <p:spPr>
          <a:xfrm>
            <a:off x="2649734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</a:t>
            </a:r>
          </a:p>
        </p:txBody>
      </p:sp>
      <p:sp>
        <p:nvSpPr>
          <p:cNvPr id="40" name="Open Number Bullet - F" descr="Open Letter Bullet - F">
            <a:extLst>
              <a:ext uri="{FF2B5EF4-FFF2-40B4-BE49-F238E27FC236}">
                <a16:creationId xmlns:a16="http://schemas.microsoft.com/office/drawing/2014/main" id="{7FF654E9-6180-0B46-8C97-7D896E1A2112}"/>
              </a:ext>
            </a:extLst>
          </p:cNvPr>
          <p:cNvSpPr/>
          <p:nvPr/>
        </p:nvSpPr>
        <p:spPr>
          <a:xfrm>
            <a:off x="3124871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F</a:t>
            </a:r>
          </a:p>
        </p:txBody>
      </p:sp>
      <p:sp>
        <p:nvSpPr>
          <p:cNvPr id="41" name="Open Number Bullet - G" descr="Open Letter Bullet - G">
            <a:extLst>
              <a:ext uri="{FF2B5EF4-FFF2-40B4-BE49-F238E27FC236}">
                <a16:creationId xmlns:a16="http://schemas.microsoft.com/office/drawing/2014/main" id="{87A2BA54-D3E0-1B40-9E9A-580B7E67DAB5}"/>
              </a:ext>
            </a:extLst>
          </p:cNvPr>
          <p:cNvSpPr/>
          <p:nvPr/>
        </p:nvSpPr>
        <p:spPr>
          <a:xfrm>
            <a:off x="3600008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</a:t>
            </a:r>
          </a:p>
        </p:txBody>
      </p:sp>
      <p:sp>
        <p:nvSpPr>
          <p:cNvPr id="42" name="Open Number Bullet - H" descr="Open Letter Bullet - H">
            <a:extLst>
              <a:ext uri="{FF2B5EF4-FFF2-40B4-BE49-F238E27FC236}">
                <a16:creationId xmlns:a16="http://schemas.microsoft.com/office/drawing/2014/main" id="{365DBA54-EC0E-8948-9E8C-259ED2BAC3A1}"/>
              </a:ext>
            </a:extLst>
          </p:cNvPr>
          <p:cNvSpPr/>
          <p:nvPr/>
        </p:nvSpPr>
        <p:spPr>
          <a:xfrm>
            <a:off x="4075145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H</a:t>
            </a:r>
          </a:p>
        </p:txBody>
      </p:sp>
      <p:sp>
        <p:nvSpPr>
          <p:cNvPr id="43" name="Open Number Bullet - I" descr="Open Letter Bullet - I">
            <a:extLst>
              <a:ext uri="{FF2B5EF4-FFF2-40B4-BE49-F238E27FC236}">
                <a16:creationId xmlns:a16="http://schemas.microsoft.com/office/drawing/2014/main" id="{CF969215-0521-BF44-93A9-D3584B7DDF38}"/>
              </a:ext>
            </a:extLst>
          </p:cNvPr>
          <p:cNvSpPr/>
          <p:nvPr/>
        </p:nvSpPr>
        <p:spPr>
          <a:xfrm>
            <a:off x="4550282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</a:t>
            </a:r>
          </a:p>
        </p:txBody>
      </p:sp>
      <p:sp>
        <p:nvSpPr>
          <p:cNvPr id="44" name="Open Number Bullet - J" descr="Open Letter Bullet - J">
            <a:extLst>
              <a:ext uri="{FF2B5EF4-FFF2-40B4-BE49-F238E27FC236}">
                <a16:creationId xmlns:a16="http://schemas.microsoft.com/office/drawing/2014/main" id="{62C57ADC-92E9-2142-B01C-01DB7C26C84B}"/>
              </a:ext>
            </a:extLst>
          </p:cNvPr>
          <p:cNvSpPr/>
          <p:nvPr/>
        </p:nvSpPr>
        <p:spPr>
          <a:xfrm>
            <a:off x="5025417" y="5169896"/>
            <a:ext cx="223578" cy="223578"/>
          </a:xfrm>
          <a:prstGeom prst="ellipse">
            <a:avLst/>
          </a:prstGeom>
          <a:noFill/>
          <a:ln w="3111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J</a:t>
            </a:r>
          </a:p>
        </p:txBody>
      </p:sp>
      <p:cxnSp>
        <p:nvCxnSpPr>
          <p:cNvPr id="45" name="Dashed Linework - End Point Solid Arrows" descr="Dashed Linework with Solid Arrow End Points">
            <a:extLst>
              <a:ext uri="{FF2B5EF4-FFF2-40B4-BE49-F238E27FC236}">
                <a16:creationId xmlns:a16="http://schemas.microsoft.com/office/drawing/2014/main" id="{4718694D-5CAE-3C42-AB92-4BDF9CF942B2}"/>
              </a:ext>
            </a:extLst>
          </p:cNvPr>
          <p:cNvCxnSpPr/>
          <p:nvPr/>
        </p:nvCxnSpPr>
        <p:spPr>
          <a:xfrm>
            <a:off x="5868644" y="3516919"/>
            <a:ext cx="2240280" cy="0"/>
          </a:xfrm>
          <a:prstGeom prst="straightConnector1">
            <a:avLst/>
          </a:prstGeom>
          <a:ln w="20320">
            <a:solidFill>
              <a:schemeClr val="tx2"/>
            </a:solidFill>
            <a:prstDash val="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Dashed Linework - End Point Solid Arrow and Solid Cirlce" descr="Dashed Linework with Solid Arrow End Point and Solid Circle End Point">
            <a:extLst>
              <a:ext uri="{FF2B5EF4-FFF2-40B4-BE49-F238E27FC236}">
                <a16:creationId xmlns:a16="http://schemas.microsoft.com/office/drawing/2014/main" id="{F82CF64B-345F-6B48-8E44-245D562E57B2}"/>
              </a:ext>
            </a:extLst>
          </p:cNvPr>
          <p:cNvCxnSpPr/>
          <p:nvPr/>
        </p:nvCxnSpPr>
        <p:spPr>
          <a:xfrm>
            <a:off x="5868644" y="3857297"/>
            <a:ext cx="2237205" cy="0"/>
          </a:xfrm>
          <a:prstGeom prst="straightConnector1">
            <a:avLst/>
          </a:prstGeom>
          <a:ln w="20320">
            <a:solidFill>
              <a:schemeClr val="tx2"/>
            </a:solidFill>
            <a:prstDash val="dash"/>
            <a:headEnd type="triangle" w="med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Dashed Linework - End Point Solid Cirlce and Solid Arrow" descr="Dashed Linework with Solid Circle End Point and Solid Arrow End Point">
            <a:extLst>
              <a:ext uri="{FF2B5EF4-FFF2-40B4-BE49-F238E27FC236}">
                <a16:creationId xmlns:a16="http://schemas.microsoft.com/office/drawing/2014/main" id="{E63AD7B4-6D52-0542-B894-3238FBDA33B0}"/>
              </a:ext>
            </a:extLst>
          </p:cNvPr>
          <p:cNvCxnSpPr/>
          <p:nvPr/>
        </p:nvCxnSpPr>
        <p:spPr>
          <a:xfrm>
            <a:off x="5931708" y="4197674"/>
            <a:ext cx="2237205" cy="0"/>
          </a:xfrm>
          <a:prstGeom prst="straightConnector1">
            <a:avLst/>
          </a:prstGeom>
          <a:ln w="20320">
            <a:solidFill>
              <a:schemeClr val="tx2"/>
            </a:solidFill>
            <a:prstDash val="dash"/>
            <a:headEnd type="oval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olid Linework - End Point double Open Arrow" descr="Solid Linework with Open Arrow End Points">
            <a:extLst>
              <a:ext uri="{FF2B5EF4-FFF2-40B4-BE49-F238E27FC236}">
                <a16:creationId xmlns:a16="http://schemas.microsoft.com/office/drawing/2014/main" id="{BED61590-D2D9-8E47-8C98-B074E0E94AAD}"/>
              </a:ext>
            </a:extLst>
          </p:cNvPr>
          <p:cNvCxnSpPr/>
          <p:nvPr/>
        </p:nvCxnSpPr>
        <p:spPr>
          <a:xfrm>
            <a:off x="5868996" y="4799838"/>
            <a:ext cx="2265680" cy="816"/>
          </a:xfrm>
          <a:prstGeom prst="straightConnector1">
            <a:avLst/>
          </a:prstGeom>
          <a:ln w="20320">
            <a:solidFill>
              <a:schemeClr val="tx2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olid Linework - End Point Open Arrow and Solid Cirlce" descr="Solid Linework with Open Arrow End Point and Solid Circle End Point">
            <a:extLst>
              <a:ext uri="{FF2B5EF4-FFF2-40B4-BE49-F238E27FC236}">
                <a16:creationId xmlns:a16="http://schemas.microsoft.com/office/drawing/2014/main" id="{9E02BE5A-4754-AF4D-A9F4-6ED3AA2BD06C}"/>
              </a:ext>
            </a:extLst>
          </p:cNvPr>
          <p:cNvCxnSpPr/>
          <p:nvPr/>
        </p:nvCxnSpPr>
        <p:spPr>
          <a:xfrm>
            <a:off x="5868996" y="5090945"/>
            <a:ext cx="2240280" cy="11139"/>
          </a:xfrm>
          <a:prstGeom prst="straightConnector1">
            <a:avLst/>
          </a:prstGeom>
          <a:ln w="20320">
            <a:solidFill>
              <a:schemeClr val="tx2"/>
            </a:solidFill>
            <a:headEnd type="arrow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olid Linework - End Point Solid Cirlce and Open Arrow" descr="Solid Linework with Solid Circle End Point and Open Arrow End Point">
            <a:extLst>
              <a:ext uri="{FF2B5EF4-FFF2-40B4-BE49-F238E27FC236}">
                <a16:creationId xmlns:a16="http://schemas.microsoft.com/office/drawing/2014/main" id="{A7F550CC-C669-AE46-A5CC-167E426D6DA6}"/>
              </a:ext>
            </a:extLst>
          </p:cNvPr>
          <p:cNvCxnSpPr/>
          <p:nvPr/>
        </p:nvCxnSpPr>
        <p:spPr>
          <a:xfrm>
            <a:off x="5926803" y="5392375"/>
            <a:ext cx="2240280" cy="11139"/>
          </a:xfrm>
          <a:prstGeom prst="straightConnector1">
            <a:avLst/>
          </a:prstGeom>
          <a:ln w="20320">
            <a:solidFill>
              <a:schemeClr val="tx2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olid Line Arrow" descr="Solid Line Arrow">
            <a:extLst>
              <a:ext uri="{FF2B5EF4-FFF2-40B4-BE49-F238E27FC236}">
                <a16:creationId xmlns:a16="http://schemas.microsoft.com/office/drawing/2014/main" id="{0B19E967-3583-1343-8D0C-667227E78B4E}"/>
              </a:ext>
            </a:extLst>
          </p:cNvPr>
          <p:cNvSpPr/>
          <p:nvPr/>
        </p:nvSpPr>
        <p:spPr>
          <a:xfrm rot="16200000" flipV="1">
            <a:off x="8828627" y="3212825"/>
            <a:ext cx="1399130" cy="1663105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tx2"/>
            </a:solidFill>
            <a:prstDash val="solid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2" name="Dashed Line Arrow" descr="Dashed Line Arrow">
            <a:extLst>
              <a:ext uri="{FF2B5EF4-FFF2-40B4-BE49-F238E27FC236}">
                <a16:creationId xmlns:a16="http://schemas.microsoft.com/office/drawing/2014/main" id="{758D83C1-A549-814F-BC73-425EBE48D70A}"/>
              </a:ext>
            </a:extLst>
          </p:cNvPr>
          <p:cNvSpPr/>
          <p:nvPr/>
        </p:nvSpPr>
        <p:spPr>
          <a:xfrm rot="16200000" flipV="1">
            <a:off x="8824372" y="3900722"/>
            <a:ext cx="1399130" cy="1663105"/>
          </a:xfrm>
          <a:prstGeom prst="arc">
            <a:avLst>
              <a:gd name="adj1" fmla="val 16200000"/>
              <a:gd name="adj2" fmla="val 4002257"/>
            </a:avLst>
          </a:prstGeom>
          <a:ln w="20320">
            <a:solidFill>
              <a:schemeClr val="tx2"/>
            </a:solidFill>
            <a:prstDash val="dash"/>
            <a:headEnd type="arrow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cxnSp>
        <p:nvCxnSpPr>
          <p:cNvPr id="53" name="Solid Linework - End Point Double Solid Cirlce" descr="Solid Linework with Solid Circle End Points">
            <a:extLst>
              <a:ext uri="{FF2B5EF4-FFF2-40B4-BE49-F238E27FC236}">
                <a16:creationId xmlns:a16="http://schemas.microsoft.com/office/drawing/2014/main" id="{E4197515-7AD4-B947-8FDF-78C7AD596A5B}"/>
              </a:ext>
            </a:extLst>
          </p:cNvPr>
          <p:cNvCxnSpPr/>
          <p:nvPr/>
        </p:nvCxnSpPr>
        <p:spPr>
          <a:xfrm flipV="1">
            <a:off x="8738399" y="5067694"/>
            <a:ext cx="2192755" cy="816"/>
          </a:xfrm>
          <a:prstGeom prst="straightConnector1">
            <a:avLst/>
          </a:prstGeom>
          <a:ln w="20320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Dashed Linework - End Point Double Solid Cirlce" descr="Dashed Linework with Solid Circle End Points">
            <a:extLst>
              <a:ext uri="{FF2B5EF4-FFF2-40B4-BE49-F238E27FC236}">
                <a16:creationId xmlns:a16="http://schemas.microsoft.com/office/drawing/2014/main" id="{0A8A677A-F10A-3C40-B1E9-C04496F92E00}"/>
              </a:ext>
            </a:extLst>
          </p:cNvPr>
          <p:cNvCxnSpPr/>
          <p:nvPr/>
        </p:nvCxnSpPr>
        <p:spPr>
          <a:xfrm flipV="1">
            <a:off x="8752935" y="5383803"/>
            <a:ext cx="2183046" cy="1802"/>
          </a:xfrm>
          <a:prstGeom prst="straightConnector1">
            <a:avLst/>
          </a:prstGeom>
          <a:ln w="20320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8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19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70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620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67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6EFFE0B3-6566-3F48-9291-A6A8E30E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7" y="1450511"/>
            <a:ext cx="9752730" cy="535531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8000" b="1" cap="all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AND CONTENT SLIDE</a:t>
            </a:r>
          </a:p>
        </p:txBody>
      </p:sp>
      <p:sp>
        <p:nvSpPr>
          <p:cNvPr id="5" name="Slide Text">
            <a:extLst>
              <a:ext uri="{FF2B5EF4-FFF2-40B4-BE49-F238E27FC236}">
                <a16:creationId xmlns:a16="http://schemas.microsoft.com/office/drawing/2014/main" id="{C69252C7-A6C4-2849-AD0F-63A6BD9AF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3400262"/>
            <a:ext cx="6951472" cy="3968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 psum dolor sit amet, consectetur adipiscing elit. Mauris vehicula dui in neque dignissim, in aliquet nisl varius. Sed a erat ut magna vulputate feugiat. Quisque varius libero placerat erat lobortis congue. Integer a arcu vel ante bibendum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1BF1896A-D41E-C54C-94AA-C54F93C10A0E}"/>
              </a:ext>
            </a:extLst>
          </p:cNvPr>
          <p:cNvSpPr txBox="1">
            <a:spLocks/>
          </p:cNvSpPr>
          <p:nvPr/>
        </p:nvSpPr>
        <p:spPr>
          <a:xfrm>
            <a:off x="562570" y="688512"/>
            <a:ext cx="10410229" cy="535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THE UB </a:t>
            </a:r>
            <a:r>
              <a:rPr lang="en-US" sz="2600" cap="all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n-US" sz="2600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2600" b="1" dirty="0">
                <a:solidFill>
                  <a:srgbClr val="F06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YOURSELF</a:t>
            </a:r>
          </a:p>
        </p:txBody>
      </p:sp>
    </p:spTree>
    <p:extLst>
      <p:ext uri="{BB962C8B-B14F-4D97-AF65-F5344CB8AC3E}">
        <p14:creationId xmlns:p14="http://schemas.microsoft.com/office/powerpoint/2010/main" val="335482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Title">
            <a:extLst>
              <a:ext uri="{FF2B5EF4-FFF2-40B4-BE49-F238E27FC236}">
                <a16:creationId xmlns:a16="http://schemas.microsoft.com/office/drawing/2014/main" id="{A5A6BD9C-352C-594C-84C3-B534C6BE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32047"/>
            <a:ext cx="10515600" cy="535531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DOUBLE COLUMN </a:t>
            </a:r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</a:p>
        </p:txBody>
      </p:sp>
      <p:sp>
        <p:nvSpPr>
          <p:cNvPr id="13" name="Compare Section">
            <a:extLst>
              <a:ext uri="{FF2B5EF4-FFF2-40B4-BE49-F238E27FC236}">
                <a16:creationId xmlns:a16="http://schemas.microsoft.com/office/drawing/2014/main" id="{384880BB-377B-F24A-A7CA-B308CACEC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8" y="1362447"/>
            <a:ext cx="5138928" cy="393192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1</a:t>
            </a:r>
          </a:p>
        </p:txBody>
      </p:sp>
      <p:sp>
        <p:nvSpPr>
          <p:cNvPr id="14" name="Compare Section - Text">
            <a:extLst>
              <a:ext uri="{FF2B5EF4-FFF2-40B4-BE49-F238E27FC236}">
                <a16:creationId xmlns:a16="http://schemas.microsoft.com/office/drawing/2014/main" id="{48B0953F-74D7-0140-8C86-93FC4F66A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1770371"/>
            <a:ext cx="5140515" cy="353574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</p:txBody>
      </p:sp>
      <p:sp>
        <p:nvSpPr>
          <p:cNvPr id="15" name="Contrast Section">
            <a:extLst>
              <a:ext uri="{FF2B5EF4-FFF2-40B4-BE49-F238E27FC236}">
                <a16:creationId xmlns:a16="http://schemas.microsoft.com/office/drawing/2014/main" id="{E0F9A328-ECA9-CC4E-B0A6-FA23EEE99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447"/>
            <a:ext cx="5138928" cy="379078"/>
          </a:xfrm>
        </p:spPr>
        <p:txBody>
          <a:bodyPr/>
          <a:lstStyle/>
          <a:p>
            <a:r>
              <a:rPr lang="en-US" dirty="0">
                <a:solidFill>
                  <a:srgbClr val="F06E51"/>
                </a:solidFill>
              </a:rPr>
              <a:t>Subhead 2</a:t>
            </a:r>
          </a:p>
        </p:txBody>
      </p:sp>
      <p:sp>
        <p:nvSpPr>
          <p:cNvPr id="16" name="Contrast Section - Text">
            <a:extLst>
              <a:ext uri="{FF2B5EF4-FFF2-40B4-BE49-F238E27FC236}">
                <a16:creationId xmlns:a16="http://schemas.microsoft.com/office/drawing/2014/main" id="{2EBC524D-C050-3F4A-88E2-E7EBEEE90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7831"/>
            <a:ext cx="5138928" cy="353872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 varius. Sed and erat ut magna.</a:t>
            </a:r>
          </a:p>
          <a:p>
            <a:r>
              <a:rPr lang="en-US" dirty="0"/>
              <a:t>Lorem ipsum dolor </a:t>
            </a:r>
          </a:p>
          <a:p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pPr lvl="1"/>
            <a:r>
              <a:rPr lang="en-US" dirty="0"/>
              <a:t>Egestas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32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B Brand Colors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005BBB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1359</Words>
  <Application>Microsoft Office PowerPoint</Application>
  <PresentationFormat>Widescreen</PresentationFormat>
  <Paragraphs>196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Regular</vt:lpstr>
      <vt:lpstr>Georgia</vt:lpstr>
      <vt:lpstr>System Font Regular</vt:lpstr>
      <vt:lpstr>Office Theme</vt:lpstr>
      <vt:lpstr>Title / Divider slide</vt:lpstr>
      <vt:lpstr>Title / Divider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AND CONTENT SLIDE</vt:lpstr>
      <vt:lpstr>DOUBLE COLUMN SLIDE</vt:lpstr>
      <vt:lpstr>CONTENT AND PHOTO</vt:lpstr>
      <vt:lpstr>Full-width Photo</vt:lpstr>
      <vt:lpstr>CONTENT AND GRAPH</vt:lpstr>
      <vt:lpstr>PowerPoint Presentation</vt:lpstr>
      <vt:lpstr>TITLE AND CONTENT SLIDE</vt:lpstr>
      <vt:lpstr>DOUBLE COLUMN SLIDE</vt:lpstr>
      <vt:lpstr>CONTENT AND PHOTO</vt:lpstr>
      <vt:lpstr>Full-width Photo</vt:lpstr>
      <vt:lpstr>CONTENT AND GRAPH</vt:lpstr>
      <vt:lpstr>PowerPoint Presentation</vt:lpstr>
      <vt:lpstr>TITLE AND CONTENT SLIDE</vt:lpstr>
      <vt:lpstr>DOUBLE COLUMN SLIDE</vt:lpstr>
      <vt:lpstr>CONTENT AND PHOTO</vt:lpstr>
      <vt:lpstr>Full-width Photo</vt:lpstr>
      <vt:lpstr>CONTENT AND GRAPH</vt:lpstr>
      <vt:lpstr>PowerPoint Presentation</vt:lpstr>
      <vt:lpstr>TITLE AND CONTENT SLIDE</vt:lpstr>
      <vt:lpstr>DOUBLE COLUMN SLIDE</vt:lpstr>
      <vt:lpstr>CONTENT AND PHOTO</vt:lpstr>
      <vt:lpstr>Full-width Photo</vt:lpstr>
      <vt:lpstr>CONTENT AND GRAPH</vt:lpstr>
      <vt:lpstr>PowerPoint Presentation</vt:lpstr>
      <vt:lpstr>TITLE AND CONTENT SLIDE</vt:lpstr>
      <vt:lpstr>DOUBLE COLUMN SLIDE</vt:lpstr>
      <vt:lpstr>CONTENT AND PHOTO</vt:lpstr>
      <vt:lpstr>Full-width Photo</vt:lpstr>
      <vt:lpstr>CONTENT AND GRAPH</vt:lpstr>
      <vt:lpstr>GRAPHIC ELEMENTS</vt:lpstr>
    </vt:vector>
  </TitlesOfParts>
  <Manager/>
  <Company>University at Buffalo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Presentation</dc:title>
  <dc:subject/>
  <dc:creator>Division of University Communications</dc:creator>
  <cp:keywords/>
  <dc:description/>
  <cp:lastModifiedBy>Cali-Misterkiewicz, Gina</cp:lastModifiedBy>
  <cp:revision>96</cp:revision>
  <dcterms:created xsi:type="dcterms:W3CDTF">2019-04-04T19:20:28Z</dcterms:created>
  <dcterms:modified xsi:type="dcterms:W3CDTF">2020-08-13T14:44:38Z</dcterms:modified>
  <cp:category/>
</cp:coreProperties>
</file>